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9" r:id="rId1"/>
  </p:sldMasterIdLst>
  <p:notesMasterIdLst>
    <p:notesMasterId r:id="rId74"/>
  </p:notesMasterIdLst>
  <p:handoutMasterIdLst>
    <p:handoutMasterId r:id="rId75"/>
  </p:handoutMasterIdLst>
  <p:sldIdLst>
    <p:sldId id="787" r:id="rId2"/>
    <p:sldId id="684" r:id="rId3"/>
    <p:sldId id="629" r:id="rId4"/>
    <p:sldId id="631" r:id="rId5"/>
    <p:sldId id="780" r:id="rId6"/>
    <p:sldId id="633" r:id="rId7"/>
    <p:sldId id="695" r:id="rId8"/>
    <p:sldId id="696" r:id="rId9"/>
    <p:sldId id="698" r:id="rId10"/>
    <p:sldId id="784" r:id="rId11"/>
    <p:sldId id="634" r:id="rId12"/>
    <p:sldId id="635" r:id="rId13"/>
    <p:sldId id="636" r:id="rId14"/>
    <p:sldId id="678" r:id="rId15"/>
    <p:sldId id="777" r:id="rId16"/>
    <p:sldId id="638" r:id="rId17"/>
    <p:sldId id="640" r:id="rId18"/>
    <p:sldId id="683" r:id="rId19"/>
    <p:sldId id="767" r:id="rId20"/>
    <p:sldId id="776" r:id="rId21"/>
    <p:sldId id="644" r:id="rId22"/>
    <p:sldId id="782" r:id="rId23"/>
    <p:sldId id="794" r:id="rId24"/>
    <p:sldId id="799" r:id="rId25"/>
    <p:sldId id="801" r:id="rId26"/>
    <p:sldId id="693" r:id="rId27"/>
    <p:sldId id="802" r:id="rId28"/>
    <p:sldId id="803" r:id="rId29"/>
    <p:sldId id="804" r:id="rId30"/>
    <p:sldId id="805" r:id="rId31"/>
    <p:sldId id="806" r:id="rId32"/>
    <p:sldId id="807" r:id="rId33"/>
    <p:sldId id="809" r:id="rId34"/>
    <p:sldId id="811" r:id="rId35"/>
    <p:sldId id="835" r:id="rId36"/>
    <p:sldId id="841" r:id="rId37"/>
    <p:sldId id="827" r:id="rId38"/>
    <p:sldId id="826" r:id="rId39"/>
    <p:sldId id="830" r:id="rId40"/>
    <p:sldId id="833" r:id="rId41"/>
    <p:sldId id="832" r:id="rId42"/>
    <p:sldId id="831" r:id="rId43"/>
    <p:sldId id="813" r:id="rId44"/>
    <p:sldId id="834" r:id="rId45"/>
    <p:sldId id="825" r:id="rId46"/>
    <p:sldId id="815" r:id="rId47"/>
    <p:sldId id="836" r:id="rId48"/>
    <p:sldId id="816" r:id="rId49"/>
    <p:sldId id="814" r:id="rId50"/>
    <p:sldId id="817" r:id="rId51"/>
    <p:sldId id="842" r:id="rId52"/>
    <p:sldId id="839" r:id="rId53"/>
    <p:sldId id="820" r:id="rId54"/>
    <p:sldId id="821" r:id="rId55"/>
    <p:sldId id="818" r:id="rId56"/>
    <p:sldId id="819" r:id="rId57"/>
    <p:sldId id="828" r:id="rId58"/>
    <p:sldId id="646" r:id="rId59"/>
    <p:sldId id="647" r:id="rId60"/>
    <p:sldId id="732" r:id="rId61"/>
    <p:sldId id="681" r:id="rId62"/>
    <p:sldId id="728" r:id="rId63"/>
    <p:sldId id="837" r:id="rId64"/>
    <p:sldId id="775" r:id="rId65"/>
    <p:sldId id="743" r:id="rId66"/>
    <p:sldId id="745" r:id="rId67"/>
    <p:sldId id="593" r:id="rId68"/>
    <p:sldId id="625" r:id="rId69"/>
    <p:sldId id="551" r:id="rId70"/>
    <p:sldId id="552" r:id="rId71"/>
    <p:sldId id="829" r:id="rId72"/>
    <p:sldId id="550" r:id="rId7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20"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4F91F"/>
    <a:srgbClr val="F8FB71"/>
    <a:srgbClr val="FFFF99"/>
    <a:srgbClr val="FFCCFF"/>
    <a:srgbClr val="B86408"/>
    <a:srgbClr val="AC2214"/>
    <a:srgbClr val="FF99FF"/>
    <a:srgbClr val="E4EC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27" autoAdjust="0"/>
    <p:restoredTop sz="72482" autoAdjust="0"/>
  </p:normalViewPr>
  <p:slideViewPr>
    <p:cSldViewPr snapToGrid="0">
      <p:cViewPr varScale="1">
        <p:scale>
          <a:sx n="63" d="100"/>
          <a:sy n="63" d="100"/>
        </p:scale>
        <p:origin x="1675" y="67"/>
      </p:cViewPr>
      <p:guideLst>
        <p:guide orient="horz" pos="132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21245"/>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Sheet1!$A$1:$E$1</c:f>
              <c:strCache>
                <c:ptCount val="5"/>
                <c:pt idx="0">
                  <c:v>香港</c:v>
                </c:pt>
                <c:pt idx="1">
                  <c:v>美国</c:v>
                </c:pt>
                <c:pt idx="2">
                  <c:v>澳大利亚</c:v>
                </c:pt>
                <c:pt idx="3">
                  <c:v>英国</c:v>
                </c:pt>
                <c:pt idx="4">
                  <c:v>中国内地</c:v>
                </c:pt>
              </c:strCache>
            </c:strRef>
          </c:cat>
          <c:val>
            <c:numRef>
              <c:f>Sheet1!$A$2:$E$2</c:f>
              <c:numCache>
                <c:formatCode>0.00%</c:formatCode>
                <c:ptCount val="5"/>
                <c:pt idx="0">
                  <c:v>6.1000000000000013E-2</c:v>
                </c:pt>
                <c:pt idx="1">
                  <c:v>7.0000000000000021E-2</c:v>
                </c:pt>
                <c:pt idx="2">
                  <c:v>0.112</c:v>
                </c:pt>
                <c:pt idx="3">
                  <c:v>2.4E-2</c:v>
                </c:pt>
                <c:pt idx="4">
                  <c:v>5.7000000000000016E-2</c:v>
                </c:pt>
              </c:numCache>
            </c:numRef>
          </c:val>
          <c:extLst>
            <c:ext xmlns:c16="http://schemas.microsoft.com/office/drawing/2014/chart" uri="{C3380CC4-5D6E-409C-BE32-E72D297353CC}">
              <c16:uniqueId val="{00000000-ABB3-48D5-A55A-EDC7E7B637A1}"/>
            </c:ext>
          </c:extLst>
        </c:ser>
        <c:dLbls>
          <c:showLegendKey val="0"/>
          <c:showVal val="0"/>
          <c:showCatName val="0"/>
          <c:showSerName val="0"/>
          <c:showPercent val="0"/>
          <c:showBubbleSize val="0"/>
        </c:dLbls>
        <c:gapWidth val="219"/>
        <c:overlap val="-27"/>
        <c:axId val="110312832"/>
        <c:axId val="110331008"/>
      </c:barChart>
      <c:catAx>
        <c:axId val="110312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DFKai-SB"/>
                <a:cs typeface="+mn-cs"/>
              </a:defRPr>
            </a:pPr>
            <a:endParaRPr lang="en-US"/>
          </a:p>
        </c:txPr>
        <c:crossAx val="110331008"/>
        <c:crosses val="autoZero"/>
        <c:auto val="1"/>
        <c:lblAlgn val="ctr"/>
        <c:lblOffset val="100"/>
        <c:noMultiLvlLbl val="0"/>
      </c:catAx>
      <c:valAx>
        <c:axId val="1103310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03128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cap="all" spc="120" normalizeH="0" baseline="0">
                <a:solidFill>
                  <a:schemeClr val="tx1">
                    <a:lumMod val="65000"/>
                    <a:lumOff val="35000"/>
                  </a:schemeClr>
                </a:solidFill>
                <a:latin typeface="+mn-lt"/>
                <a:ea typeface="+mn-ea"/>
                <a:cs typeface="+mn-cs"/>
              </a:defRPr>
            </a:pPr>
            <a:r>
              <a:rPr lang="zh-CN" dirty="0">
                <a:latin typeface="DFKai-SB" panose="03000509000000000000" pitchFamily="65" charset="-120"/>
                <a:ea typeface="DFKai-SB" panose="03000509000000000000" pitchFamily="65" charset="-120"/>
              </a:rPr>
              <a:t>專上教育入學</a:t>
            </a:r>
            <a:r>
              <a:rPr lang="en-US" dirty="0">
                <a:latin typeface="DFKai-SB" panose="03000509000000000000" pitchFamily="65" charset="-120"/>
                <a:ea typeface="DFKai-SB" panose="03000509000000000000" pitchFamily="65" charset="-120"/>
              </a:rPr>
              <a:t>/</a:t>
            </a:r>
            <a:r>
              <a:rPr lang="zh-CN" dirty="0">
                <a:latin typeface="DFKai-SB" panose="03000509000000000000" pitchFamily="65" charset="-120"/>
                <a:ea typeface="DFKai-SB" panose="03000509000000000000" pitchFamily="65" charset="-120"/>
              </a:rPr>
              <a:t>完成比例（估算）</a:t>
            </a:r>
            <a:endParaRPr lang="en-US" dirty="0">
              <a:latin typeface="DFKai-SB" panose="03000509000000000000" pitchFamily="65" charset="-120"/>
              <a:ea typeface="DFKai-SB" panose="03000509000000000000" pitchFamily="65" charset="-120"/>
            </a:endParaRPr>
          </a:p>
        </c:rich>
      </c:tx>
      <c:layout/>
      <c:overlay val="0"/>
      <c:spPr>
        <a:noFill/>
        <a:ln>
          <a:noFill/>
        </a:ln>
        <a:effectLst/>
      </c:spPr>
      <c:txPr>
        <a:bodyPr rot="0" spcFirstLastPara="1" vertOverflow="ellipsis" vert="horz" wrap="square" anchor="ctr" anchorCtr="1"/>
        <a:lstStyle/>
        <a:p>
          <a:pPr>
            <a:defRPr sz="168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Sheet1!$A$2</c:f>
              <c:strCache>
                <c:ptCount val="1"/>
                <c:pt idx="0">
                  <c:v>台灣</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dLbls>
            <c:dLbl>
              <c:idx val="0"/>
              <c:layout>
                <c:manualLayout>
                  <c:x val="-4.2450851440404162E-2"/>
                  <c:y val="-5.994376479208492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638E-4142-B691-7D3B3F3D1C4C}"/>
                </c:ext>
              </c:extLst>
            </c:dLbl>
            <c:dLbl>
              <c:idx val="1"/>
              <c:layout>
                <c:manualLayout>
                  <c:x val="-3.1130624389629737E-2"/>
                  <c:y val="-5.994376479208486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638E-4142-B691-7D3B3F3D1C4C}"/>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Sheet1!$B$1:$D$1</c:f>
              <c:strCache>
                <c:ptCount val="3"/>
                <c:pt idx="0">
                  <c:v>1980年</c:v>
                </c:pt>
                <c:pt idx="1">
                  <c:v>2000年</c:v>
                </c:pt>
                <c:pt idx="2">
                  <c:v>2010年</c:v>
                </c:pt>
              </c:strCache>
            </c:strRef>
          </c:cat>
          <c:val>
            <c:numRef>
              <c:f>Sheet1!$B$2:$D$2</c:f>
              <c:numCache>
                <c:formatCode>0%</c:formatCode>
                <c:ptCount val="3"/>
                <c:pt idx="0" formatCode="0.00%">
                  <c:v>0.22500000000000001</c:v>
                </c:pt>
                <c:pt idx="1">
                  <c:v>0.67</c:v>
                </c:pt>
                <c:pt idx="2" formatCode="0.00%">
                  <c:v>0.97199999999999998</c:v>
                </c:pt>
              </c:numCache>
            </c:numRef>
          </c:val>
          <c:smooth val="0"/>
          <c:extLst>
            <c:ext xmlns:c16="http://schemas.microsoft.com/office/drawing/2014/chart" uri="{C3380CC4-5D6E-409C-BE32-E72D297353CC}">
              <c16:uniqueId val="{00000002-638E-4142-B691-7D3B3F3D1C4C}"/>
            </c:ext>
          </c:extLst>
        </c:ser>
        <c:ser>
          <c:idx val="1"/>
          <c:order val="1"/>
          <c:tx>
            <c:strRef>
              <c:f>Sheet1!$A$3</c:f>
              <c:strCache>
                <c:ptCount val="1"/>
                <c:pt idx="0">
                  <c:v>香港（大學本科）</c:v>
                </c:pt>
              </c:strCache>
            </c:strRef>
          </c:tx>
          <c:spPr>
            <a:ln w="22225" cap="rnd">
              <a:solidFill>
                <a:schemeClr val="accent3"/>
              </a:solidFill>
              <a:round/>
            </a:ln>
            <a:effectLst/>
          </c:spPr>
          <c:marker>
            <c:symbol val="square"/>
            <c:size val="6"/>
            <c:spPr>
              <a:solidFill>
                <a:schemeClr val="accent3"/>
              </a:solidFill>
              <a:ln w="9525">
                <a:solidFill>
                  <a:schemeClr val="accent3"/>
                </a:solidFill>
                <a:round/>
              </a:ln>
              <a:effectLst/>
            </c:spPr>
          </c:marker>
          <c:dLbls>
            <c:dLbl>
              <c:idx val="1"/>
              <c:layout>
                <c:manualLayout>
                  <c:x val="-2.4055482482895706E-2"/>
                  <c:y val="4.281697485148915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38E-4142-B691-7D3B3F3D1C4C}"/>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Sheet1!$B$1:$D$1</c:f>
              <c:strCache>
                <c:ptCount val="3"/>
                <c:pt idx="0">
                  <c:v>1980年</c:v>
                </c:pt>
                <c:pt idx="1">
                  <c:v>2000年</c:v>
                </c:pt>
                <c:pt idx="2">
                  <c:v>2010年</c:v>
                </c:pt>
              </c:strCache>
            </c:strRef>
          </c:cat>
          <c:val>
            <c:numRef>
              <c:f>Sheet1!$B$3:$D$3</c:f>
              <c:numCache>
                <c:formatCode>0.00%</c:formatCode>
                <c:ptCount val="3"/>
                <c:pt idx="0">
                  <c:v>2.1999999999999999E-2</c:v>
                </c:pt>
                <c:pt idx="1">
                  <c:v>0.16500000000000001</c:v>
                </c:pt>
                <c:pt idx="2">
                  <c:v>0.192</c:v>
                </c:pt>
              </c:numCache>
            </c:numRef>
          </c:val>
          <c:smooth val="0"/>
          <c:extLst>
            <c:ext xmlns:c16="http://schemas.microsoft.com/office/drawing/2014/chart" uri="{C3380CC4-5D6E-409C-BE32-E72D297353CC}">
              <c16:uniqueId val="{00000004-638E-4142-B691-7D3B3F3D1C4C}"/>
            </c:ext>
          </c:extLst>
        </c:ser>
        <c:ser>
          <c:idx val="2"/>
          <c:order val="2"/>
          <c:tx>
            <c:strRef>
              <c:f>Sheet1!$A$4</c:f>
              <c:strCache>
                <c:ptCount val="1"/>
                <c:pt idx="0">
                  <c:v>香港（專上）</c:v>
                </c:pt>
              </c:strCache>
            </c:strRef>
          </c:tx>
          <c:spPr>
            <a:ln w="22225" cap="rnd">
              <a:solidFill>
                <a:srgbClr val="C00000"/>
              </a:solidFill>
              <a:round/>
            </a:ln>
            <a:effectLst/>
          </c:spPr>
          <c:marker>
            <c:symbol val="triangle"/>
            <c:size val="6"/>
            <c:spPr>
              <a:solidFill>
                <a:schemeClr val="accent5"/>
              </a:solidFill>
              <a:ln w="9525">
                <a:solidFill>
                  <a:schemeClr val="accent5"/>
                </a:solidFill>
                <a:round/>
              </a:ln>
              <a:effectLst/>
            </c:spPr>
          </c:marker>
          <c:dLbls>
            <c:dLbl>
              <c:idx val="0"/>
              <c:layout>
                <c:manualLayout>
                  <c:x val="-8.2071646118114752E-2"/>
                  <c:y val="-8.563394970297936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638E-4142-B691-7D3B3F3D1C4C}"/>
                </c:ext>
              </c:extLst>
            </c:dLbl>
            <c:dLbl>
              <c:idx val="1"/>
              <c:layout>
                <c:manualLayout>
                  <c:x val="-9.7799630867005712E-3"/>
                  <c:y val="-6.338328272464312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638E-4142-B691-7D3B3F3D1C4C}"/>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Sheet1!$B$1:$D$1</c:f>
              <c:strCache>
                <c:ptCount val="3"/>
                <c:pt idx="0">
                  <c:v>1980年</c:v>
                </c:pt>
                <c:pt idx="1">
                  <c:v>2000年</c:v>
                </c:pt>
                <c:pt idx="2">
                  <c:v>2010年</c:v>
                </c:pt>
              </c:strCache>
            </c:strRef>
          </c:cat>
          <c:val>
            <c:numRef>
              <c:f>Sheet1!$B$4:$D$4</c:f>
              <c:numCache>
                <c:formatCode>0%</c:formatCode>
                <c:ptCount val="3"/>
                <c:pt idx="0" formatCode="0.00%">
                  <c:v>2.1999999999999999E-2</c:v>
                </c:pt>
                <c:pt idx="1">
                  <c:v>0.27</c:v>
                </c:pt>
                <c:pt idx="2">
                  <c:v>0.63</c:v>
                </c:pt>
              </c:numCache>
            </c:numRef>
          </c:val>
          <c:smooth val="0"/>
          <c:extLst>
            <c:ext xmlns:c16="http://schemas.microsoft.com/office/drawing/2014/chart" uri="{C3380CC4-5D6E-409C-BE32-E72D297353CC}">
              <c16:uniqueId val="{00000007-638E-4142-B691-7D3B3F3D1C4C}"/>
            </c:ext>
          </c:extLst>
        </c:ser>
        <c:ser>
          <c:idx val="3"/>
          <c:order val="3"/>
          <c:tx>
            <c:strRef>
              <c:f>Sheet1!$A$5</c:f>
              <c:strCache>
                <c:ptCount val="1"/>
                <c:pt idx="0">
                  <c:v>美国</c:v>
                </c:pt>
              </c:strCache>
            </c:strRef>
          </c:tx>
          <c:spPr>
            <a:ln w="22225" cap="rnd">
              <a:solidFill>
                <a:srgbClr val="FFC000"/>
              </a:solidFill>
              <a:round/>
            </a:ln>
            <a:effectLst/>
          </c:spPr>
          <c:marker>
            <c:symbol val="x"/>
            <c:size val="6"/>
            <c:spPr>
              <a:noFill/>
              <a:ln w="9525">
                <a:solidFill>
                  <a:schemeClr val="accent1">
                    <a:lumMod val="60000"/>
                  </a:schemeClr>
                </a:solidFill>
                <a:round/>
              </a:ln>
              <a:effectLst/>
            </c:spPr>
          </c:marker>
          <c:dLbls>
            <c:dLbl>
              <c:idx val="0"/>
              <c:layout>
                <c:manualLayout>
                  <c:x val="-2.9991247993751618E-2"/>
                  <c:y val="2.177664598116063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638E-4142-B691-7D3B3F3D1C4C}"/>
                </c:ext>
              </c:extLst>
            </c:dLbl>
            <c:dLbl>
              <c:idx val="1"/>
              <c:layout>
                <c:manualLayout>
                  <c:x val="3.180716394329413E-2"/>
                  <c:y val="-1.472611745561531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638E-4142-B691-7D3B3F3D1C4C}"/>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Sheet1!$B$1:$D$1</c:f>
              <c:strCache>
                <c:ptCount val="3"/>
                <c:pt idx="0">
                  <c:v>1980年</c:v>
                </c:pt>
                <c:pt idx="1">
                  <c:v>2000年</c:v>
                </c:pt>
                <c:pt idx="2">
                  <c:v>2010年</c:v>
                </c:pt>
              </c:strCache>
            </c:strRef>
          </c:cat>
          <c:val>
            <c:numRef>
              <c:f>Sheet1!$B$5:$D$5</c:f>
              <c:numCache>
                <c:formatCode>0%</c:formatCode>
                <c:ptCount val="3"/>
                <c:pt idx="0">
                  <c:v>0.17</c:v>
                </c:pt>
                <c:pt idx="1">
                  <c:v>0.25</c:v>
                </c:pt>
                <c:pt idx="2">
                  <c:v>0.3</c:v>
                </c:pt>
              </c:numCache>
            </c:numRef>
          </c:val>
          <c:smooth val="0"/>
          <c:extLst>
            <c:ext xmlns:c16="http://schemas.microsoft.com/office/drawing/2014/chart" uri="{C3380CC4-5D6E-409C-BE32-E72D297353CC}">
              <c16:uniqueId val="{0000000A-638E-4142-B691-7D3B3F3D1C4C}"/>
            </c:ext>
          </c:extLst>
        </c:ser>
        <c:dLbls>
          <c:showLegendKey val="0"/>
          <c:showVal val="1"/>
          <c:showCatName val="0"/>
          <c:showSerName val="0"/>
          <c:showPercent val="0"/>
          <c:showBubbleSize val="0"/>
        </c:dLbls>
        <c:marker val="1"/>
        <c:smooth val="0"/>
        <c:axId val="434707176"/>
        <c:axId val="434707960"/>
      </c:lineChart>
      <c:catAx>
        <c:axId val="4347071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all" spc="120" normalizeH="0" baseline="0">
                <a:solidFill>
                  <a:schemeClr val="tx1">
                    <a:lumMod val="65000"/>
                    <a:lumOff val="35000"/>
                  </a:schemeClr>
                </a:solidFill>
                <a:latin typeface="+mn-lt"/>
                <a:ea typeface="+mn-ea"/>
                <a:cs typeface="+mn-cs"/>
              </a:defRPr>
            </a:pPr>
            <a:endParaRPr lang="en-US"/>
          </a:p>
        </c:txPr>
        <c:crossAx val="434707960"/>
        <c:crosses val="autoZero"/>
        <c:auto val="1"/>
        <c:lblAlgn val="ctr"/>
        <c:lblOffset val="100"/>
        <c:noMultiLvlLbl val="0"/>
      </c:catAx>
      <c:valAx>
        <c:axId val="434707960"/>
        <c:scaling>
          <c:orientation val="minMax"/>
        </c:scaling>
        <c:delete val="0"/>
        <c:axPos val="l"/>
        <c:numFmt formatCode="0.0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34707176"/>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iagrams/_rels/data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_rels/data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image" Target="../media/image56.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_rels/drawing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image" Target="../media/image56.pn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DAD636-719E-4AB1-8BC1-22387051BF3B}" type="doc">
      <dgm:prSet loTypeId="urn:microsoft.com/office/officeart/2005/8/layout/venn1" loCatId="relationship" qsTypeId="urn:microsoft.com/office/officeart/2005/8/quickstyle/simple3" qsCatId="simple" csTypeId="urn:microsoft.com/office/officeart/2005/8/colors/colorful1#1" csCatId="colorful" phldr="1"/>
      <dgm:spPr/>
    </dgm:pt>
    <dgm:pt modelId="{A3EF11DE-947C-4D7D-B31C-9AD02948D1B0}">
      <dgm:prSet phldrT="[Text]" custT="1"/>
      <dgm:spPr/>
      <dgm:t>
        <a:bodyPr/>
        <a:lstStyle/>
        <a:p>
          <a:r>
            <a:rPr lang="zh-CN" altLang="en-US" sz="2400" b="1" i="1" dirty="0" smtClean="0">
              <a:latin typeface="Times New Roman" panose="02020603050405020304" pitchFamily="18" charset="0"/>
              <a:ea typeface="標楷體" panose="03000509000000000000" pitchFamily="65" charset="-120"/>
              <a:cs typeface="Times New Roman" panose="02020603050405020304" pitchFamily="18" charset="0"/>
            </a:rPr>
            <a:t>注意力缺失</a:t>
          </a:r>
          <a:endParaRPr lang="en-US" altLang="zh-CN" sz="2400" b="1" i="1"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CN" altLang="en-US" sz="2400" b="1" i="1" dirty="0" smtClean="0">
              <a:latin typeface="Times New Roman" panose="02020603050405020304" pitchFamily="18" charset="0"/>
              <a:ea typeface="標楷體" panose="03000509000000000000" pitchFamily="65" charset="-120"/>
              <a:cs typeface="Times New Roman" panose="02020603050405020304" pitchFamily="18" charset="0"/>
            </a:rPr>
            <a:t>獨立維度</a:t>
          </a:r>
          <a:endParaRPr lang="en-US" sz="2400" b="1" i="1"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76B89F93-D2B7-435D-A159-AF82629FA54F}" type="parTrans" cxnId="{02E80079-5D2E-426F-A6D8-E5849339FEDB}">
      <dgm:prSet/>
      <dgm:spPr/>
      <dgm:t>
        <a:bodyPr/>
        <a:lstStyle/>
        <a:p>
          <a:endParaRPr lang="en-US" sz="2000" b="0">
            <a:latin typeface="Times New Roman" panose="02020603050405020304" pitchFamily="18" charset="0"/>
            <a:ea typeface="標楷體" panose="03000509000000000000" pitchFamily="65" charset="-120"/>
            <a:cs typeface="Times New Roman" panose="02020603050405020304" pitchFamily="18" charset="0"/>
          </a:endParaRPr>
        </a:p>
      </dgm:t>
    </dgm:pt>
    <dgm:pt modelId="{4EA7662A-8289-46EB-8D9C-7A6A4D2BECC4}" type="sibTrans" cxnId="{02E80079-5D2E-426F-A6D8-E5849339FEDB}">
      <dgm:prSet/>
      <dgm:spPr/>
      <dgm:t>
        <a:bodyPr/>
        <a:lstStyle/>
        <a:p>
          <a:endParaRPr lang="en-US" sz="2000" b="0">
            <a:latin typeface="Times New Roman" panose="02020603050405020304" pitchFamily="18" charset="0"/>
            <a:ea typeface="標楷體" panose="03000509000000000000" pitchFamily="65" charset="-120"/>
            <a:cs typeface="Times New Roman" panose="02020603050405020304" pitchFamily="18" charset="0"/>
          </a:endParaRPr>
        </a:p>
      </dgm:t>
    </dgm:pt>
    <dgm:pt modelId="{71D15DB3-0811-432D-8E19-87166E059B0C}">
      <dgm:prSet phldrT="[Text]" custT="1"/>
      <dgm:spPr/>
      <dgm:t>
        <a:bodyPr/>
        <a:lstStyle/>
        <a:p>
          <a:r>
            <a:rPr lang="zh-CN" altLang="en-US" sz="2400" b="1" i="1" dirty="0" smtClean="0">
              <a:latin typeface="Times New Roman" panose="02020603050405020304" pitchFamily="18" charset="0"/>
              <a:ea typeface="標楷體" panose="03000509000000000000" pitchFamily="65" charset="-120"/>
              <a:cs typeface="Times New Roman" panose="02020603050405020304" pitchFamily="18" charset="0"/>
            </a:rPr>
            <a:t>多動</a:t>
          </a:r>
          <a:r>
            <a:rPr lang="en-US" altLang="zh-CN" sz="2400" b="1" i="1" dirty="0" smtClean="0">
              <a:latin typeface="Times New Roman" panose="02020603050405020304" pitchFamily="18" charset="0"/>
              <a:ea typeface="標楷體" panose="03000509000000000000" pitchFamily="65" charset="-120"/>
              <a:cs typeface="Times New Roman" panose="02020603050405020304" pitchFamily="18" charset="0"/>
            </a:rPr>
            <a:t>-</a:t>
          </a:r>
          <a:r>
            <a:rPr lang="zh-CN" altLang="en-US" sz="2400" b="1" i="1" dirty="0" smtClean="0">
              <a:latin typeface="Times New Roman" panose="02020603050405020304" pitchFamily="18" charset="0"/>
              <a:ea typeface="標楷體" panose="03000509000000000000" pitchFamily="65" charset="-120"/>
              <a:cs typeface="Times New Roman" panose="02020603050405020304" pitchFamily="18" charset="0"/>
            </a:rPr>
            <a:t>衝動</a:t>
          </a:r>
          <a:endParaRPr lang="en-US" altLang="zh-CN" sz="2400" b="1" i="1"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CN" altLang="en-US" sz="2400" b="1" i="1" dirty="0" smtClean="0">
              <a:latin typeface="Times New Roman" panose="02020603050405020304" pitchFamily="18" charset="0"/>
              <a:ea typeface="標楷體" panose="03000509000000000000" pitchFamily="65" charset="-120"/>
              <a:cs typeface="Times New Roman" panose="02020603050405020304" pitchFamily="18" charset="0"/>
            </a:rPr>
            <a:t>合幷維度</a:t>
          </a:r>
          <a:endParaRPr lang="en-US" altLang="zh-TW" sz="2400" b="1" i="1" dirty="0" smtClean="0">
            <a:latin typeface="Times New Roman" panose="02020603050405020304" pitchFamily="18" charset="0"/>
            <a:ea typeface="標楷體" panose="03000509000000000000" pitchFamily="65" charset="-120"/>
            <a:cs typeface="Times New Roman" panose="02020603050405020304" pitchFamily="18" charset="0"/>
          </a:endParaRPr>
        </a:p>
      </dgm:t>
    </dgm:pt>
    <dgm:pt modelId="{E95546AD-CC97-4376-9980-9A59DC4E573E}" type="parTrans" cxnId="{E841B61A-A9C5-4C03-AEF9-7D314692D0B9}">
      <dgm:prSet/>
      <dgm:spPr/>
      <dgm:t>
        <a:bodyPr/>
        <a:lstStyle/>
        <a:p>
          <a:endParaRPr lang="en-US" sz="2000" b="0">
            <a:latin typeface="Times New Roman" panose="02020603050405020304" pitchFamily="18" charset="0"/>
            <a:ea typeface="標楷體" panose="03000509000000000000" pitchFamily="65" charset="-120"/>
            <a:cs typeface="Times New Roman" panose="02020603050405020304" pitchFamily="18" charset="0"/>
          </a:endParaRPr>
        </a:p>
      </dgm:t>
    </dgm:pt>
    <dgm:pt modelId="{8B8B0034-C82C-44ED-9200-100FB795B2BE}" type="sibTrans" cxnId="{E841B61A-A9C5-4C03-AEF9-7D314692D0B9}">
      <dgm:prSet/>
      <dgm:spPr/>
      <dgm:t>
        <a:bodyPr/>
        <a:lstStyle/>
        <a:p>
          <a:endParaRPr lang="en-US" sz="2000" b="0">
            <a:latin typeface="Times New Roman" panose="02020603050405020304" pitchFamily="18" charset="0"/>
            <a:ea typeface="標楷體" panose="03000509000000000000" pitchFamily="65" charset="-120"/>
            <a:cs typeface="Times New Roman" panose="02020603050405020304" pitchFamily="18" charset="0"/>
          </a:endParaRPr>
        </a:p>
      </dgm:t>
    </dgm:pt>
    <dgm:pt modelId="{94DC3037-39FE-4132-BDB8-62A65BB56312}" type="pres">
      <dgm:prSet presAssocID="{4BDAD636-719E-4AB1-8BC1-22387051BF3B}" presName="compositeShape" presStyleCnt="0">
        <dgm:presLayoutVars>
          <dgm:chMax val="7"/>
          <dgm:dir/>
          <dgm:resizeHandles val="exact"/>
        </dgm:presLayoutVars>
      </dgm:prSet>
      <dgm:spPr/>
    </dgm:pt>
    <dgm:pt modelId="{A0733F30-6427-4BBB-B0B9-216FEE76A6F2}" type="pres">
      <dgm:prSet presAssocID="{A3EF11DE-947C-4D7D-B31C-9AD02948D1B0}" presName="circ1" presStyleLbl="vennNode1" presStyleIdx="0" presStyleCnt="2"/>
      <dgm:spPr/>
      <dgm:t>
        <a:bodyPr/>
        <a:lstStyle/>
        <a:p>
          <a:endParaRPr lang="en-US"/>
        </a:p>
      </dgm:t>
    </dgm:pt>
    <dgm:pt modelId="{59E3440B-8E91-4C5A-9F66-738C340F3167}" type="pres">
      <dgm:prSet presAssocID="{A3EF11DE-947C-4D7D-B31C-9AD02948D1B0}" presName="circ1Tx" presStyleLbl="revTx" presStyleIdx="0" presStyleCnt="0">
        <dgm:presLayoutVars>
          <dgm:chMax val="0"/>
          <dgm:chPref val="0"/>
          <dgm:bulletEnabled val="1"/>
        </dgm:presLayoutVars>
      </dgm:prSet>
      <dgm:spPr/>
      <dgm:t>
        <a:bodyPr/>
        <a:lstStyle/>
        <a:p>
          <a:endParaRPr lang="en-US"/>
        </a:p>
      </dgm:t>
    </dgm:pt>
    <dgm:pt modelId="{3C1E50E6-4CB1-45FE-B6F7-199B27005FEE}" type="pres">
      <dgm:prSet presAssocID="{71D15DB3-0811-432D-8E19-87166E059B0C}" presName="circ2" presStyleLbl="vennNode1" presStyleIdx="1" presStyleCnt="2" custScaleX="105846"/>
      <dgm:spPr/>
      <dgm:t>
        <a:bodyPr/>
        <a:lstStyle/>
        <a:p>
          <a:endParaRPr lang="en-US"/>
        </a:p>
      </dgm:t>
    </dgm:pt>
    <dgm:pt modelId="{C8B222C3-4BC8-46FD-85F7-E9D2ECF9030C}" type="pres">
      <dgm:prSet presAssocID="{71D15DB3-0811-432D-8E19-87166E059B0C}" presName="circ2Tx" presStyleLbl="revTx" presStyleIdx="0" presStyleCnt="0">
        <dgm:presLayoutVars>
          <dgm:chMax val="0"/>
          <dgm:chPref val="0"/>
          <dgm:bulletEnabled val="1"/>
        </dgm:presLayoutVars>
      </dgm:prSet>
      <dgm:spPr/>
      <dgm:t>
        <a:bodyPr/>
        <a:lstStyle/>
        <a:p>
          <a:endParaRPr lang="en-US"/>
        </a:p>
      </dgm:t>
    </dgm:pt>
  </dgm:ptLst>
  <dgm:cxnLst>
    <dgm:cxn modelId="{8DF06B51-41AC-4290-962F-B9754CE67E61}" type="presOf" srcId="{71D15DB3-0811-432D-8E19-87166E059B0C}" destId="{3C1E50E6-4CB1-45FE-B6F7-199B27005FEE}" srcOrd="0" destOrd="0" presId="urn:microsoft.com/office/officeart/2005/8/layout/venn1"/>
    <dgm:cxn modelId="{018D333C-E31C-4587-9C54-BCF98B19FAF4}" type="presOf" srcId="{4BDAD636-719E-4AB1-8BC1-22387051BF3B}" destId="{94DC3037-39FE-4132-BDB8-62A65BB56312}" srcOrd="0" destOrd="0" presId="urn:microsoft.com/office/officeart/2005/8/layout/venn1"/>
    <dgm:cxn modelId="{E841B61A-A9C5-4C03-AEF9-7D314692D0B9}" srcId="{4BDAD636-719E-4AB1-8BC1-22387051BF3B}" destId="{71D15DB3-0811-432D-8E19-87166E059B0C}" srcOrd="1" destOrd="0" parTransId="{E95546AD-CC97-4376-9980-9A59DC4E573E}" sibTransId="{8B8B0034-C82C-44ED-9200-100FB795B2BE}"/>
    <dgm:cxn modelId="{02E80079-5D2E-426F-A6D8-E5849339FEDB}" srcId="{4BDAD636-719E-4AB1-8BC1-22387051BF3B}" destId="{A3EF11DE-947C-4D7D-B31C-9AD02948D1B0}" srcOrd="0" destOrd="0" parTransId="{76B89F93-D2B7-435D-A159-AF82629FA54F}" sibTransId="{4EA7662A-8289-46EB-8D9C-7A6A4D2BECC4}"/>
    <dgm:cxn modelId="{2DA12F19-6A8A-442A-B884-5BF2B71317E3}" type="presOf" srcId="{A3EF11DE-947C-4D7D-B31C-9AD02948D1B0}" destId="{A0733F30-6427-4BBB-B0B9-216FEE76A6F2}" srcOrd="0" destOrd="0" presId="urn:microsoft.com/office/officeart/2005/8/layout/venn1"/>
    <dgm:cxn modelId="{09844D3E-E720-4059-BA9B-81A31FC25989}" type="presOf" srcId="{71D15DB3-0811-432D-8E19-87166E059B0C}" destId="{C8B222C3-4BC8-46FD-85F7-E9D2ECF9030C}" srcOrd="1" destOrd="0" presId="urn:microsoft.com/office/officeart/2005/8/layout/venn1"/>
    <dgm:cxn modelId="{FDB0040C-D94E-4CD8-9C85-8D2CFF3B0B72}" type="presOf" srcId="{A3EF11DE-947C-4D7D-B31C-9AD02948D1B0}" destId="{59E3440B-8E91-4C5A-9F66-738C340F3167}" srcOrd="1" destOrd="0" presId="urn:microsoft.com/office/officeart/2005/8/layout/venn1"/>
    <dgm:cxn modelId="{FB74D91E-2A6B-4E7A-AAF0-E93AB7ADF45C}" type="presParOf" srcId="{94DC3037-39FE-4132-BDB8-62A65BB56312}" destId="{A0733F30-6427-4BBB-B0B9-216FEE76A6F2}" srcOrd="0" destOrd="0" presId="urn:microsoft.com/office/officeart/2005/8/layout/venn1"/>
    <dgm:cxn modelId="{576B0C97-8E8E-4B51-B6C1-86986595B83D}" type="presParOf" srcId="{94DC3037-39FE-4132-BDB8-62A65BB56312}" destId="{59E3440B-8E91-4C5A-9F66-738C340F3167}" srcOrd="1" destOrd="0" presId="urn:microsoft.com/office/officeart/2005/8/layout/venn1"/>
    <dgm:cxn modelId="{F0A2ECE5-E53F-44E0-B34A-59012F31A41E}" type="presParOf" srcId="{94DC3037-39FE-4132-BDB8-62A65BB56312}" destId="{3C1E50E6-4CB1-45FE-B6F7-199B27005FEE}" srcOrd="2" destOrd="0" presId="urn:microsoft.com/office/officeart/2005/8/layout/venn1"/>
    <dgm:cxn modelId="{25AB3803-FC94-4F2A-8506-03875470AA35}" type="presParOf" srcId="{94DC3037-39FE-4132-BDB8-62A65BB56312}" destId="{C8B222C3-4BC8-46FD-85F7-E9D2ECF9030C}"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8445F9F8-2846-4007-8827-7CE06A91C573}" type="doc">
      <dgm:prSet loTypeId="urn:microsoft.com/office/officeart/2005/8/layout/hProcess6" loCatId="process" qsTypeId="urn:microsoft.com/office/officeart/2005/8/quickstyle/simple2" qsCatId="simple" csTypeId="urn:microsoft.com/office/officeart/2005/8/colors/colorful2" csCatId="colorful" phldr="1"/>
      <dgm:spPr/>
      <dgm:t>
        <a:bodyPr/>
        <a:lstStyle/>
        <a:p>
          <a:endParaRPr lang="en-US"/>
        </a:p>
      </dgm:t>
    </dgm:pt>
    <dgm:pt modelId="{01F20A47-43E9-427E-96FA-D58DAE23AB90}">
      <dgm:prSet phldrT="[Text]" custT="1"/>
      <dgm:spPr/>
      <dgm:t>
        <a:bodyPr/>
        <a:lstStyle/>
        <a:p>
          <a:r>
            <a:rPr lang="en-US" altLang="zh-TW" sz="2500" b="1" dirty="0" smtClean="0">
              <a:latin typeface="Century Schoolbook" panose="02040604050505020304" pitchFamily="18" charset="0"/>
              <a:ea typeface="標楷體" panose="03000509000000000000" pitchFamily="65" charset="-120"/>
            </a:rPr>
            <a:t>4</a:t>
          </a:r>
        </a:p>
        <a:p>
          <a:r>
            <a:rPr lang="zh-CN" altLang="en-US" sz="2000" dirty="0" smtClean="0">
              <a:latin typeface="Century Schoolbook" panose="02040604050505020304" pitchFamily="18" charset="0"/>
              <a:ea typeface="標楷體" panose="03000509000000000000" pitchFamily="65" charset="-120"/>
            </a:rPr>
            <a:t>小時</a:t>
          </a:r>
          <a:endParaRPr lang="en-US" sz="2000" dirty="0">
            <a:latin typeface="Century Schoolbook" panose="02040604050505020304" pitchFamily="18" charset="0"/>
            <a:ea typeface="標楷體" panose="03000509000000000000" pitchFamily="65" charset="-120"/>
          </a:endParaRPr>
        </a:p>
      </dgm:t>
    </dgm:pt>
    <dgm:pt modelId="{38E96A6D-C1BE-4046-8DF6-02F01EAF7E9C}" type="parTrans" cxnId="{5974B274-9F3F-4D4A-B581-3A1F4D5BFC13}">
      <dgm:prSet/>
      <dgm:spPr/>
      <dgm:t>
        <a:bodyPr/>
        <a:lstStyle/>
        <a:p>
          <a:endParaRPr lang="en-US">
            <a:latin typeface="標楷體" panose="03000509000000000000" pitchFamily="65" charset="-120"/>
            <a:ea typeface="標楷體" panose="03000509000000000000" pitchFamily="65" charset="-120"/>
          </a:endParaRPr>
        </a:p>
      </dgm:t>
    </dgm:pt>
    <dgm:pt modelId="{83CA3853-E631-4236-96E6-201CD23D9A65}" type="sibTrans" cxnId="{5974B274-9F3F-4D4A-B581-3A1F4D5BFC13}">
      <dgm:prSet/>
      <dgm:spPr/>
      <dgm:t>
        <a:bodyPr/>
        <a:lstStyle/>
        <a:p>
          <a:endParaRPr lang="en-US">
            <a:latin typeface="標楷體" panose="03000509000000000000" pitchFamily="65" charset="-120"/>
            <a:ea typeface="標楷體" panose="03000509000000000000" pitchFamily="65" charset="-120"/>
          </a:endParaRPr>
        </a:p>
      </dgm:t>
    </dgm:pt>
    <dgm:pt modelId="{C8C2707D-5A13-4D22-9D9C-4B8E07E49436}">
      <dgm:prSet phldrT="[Text]"/>
      <dgm:spPr>
        <a:solidFill>
          <a:srgbClr val="DEE4D9"/>
        </a:solidFill>
      </dgm:spPr>
      <dgm:t>
        <a:bodyPr/>
        <a:lstStyle/>
        <a:p>
          <a:endParaRPr lang="en-US" dirty="0">
            <a:latin typeface="標楷體" panose="03000509000000000000" pitchFamily="65" charset="-120"/>
            <a:ea typeface="標楷體" panose="03000509000000000000" pitchFamily="65" charset="-120"/>
          </a:endParaRPr>
        </a:p>
      </dgm:t>
    </dgm:pt>
    <dgm:pt modelId="{4AA49F2A-A43C-4F5F-B7C8-B15DF6B00D68}" type="parTrans" cxnId="{AEBDDAFB-1F52-40CE-94E0-98E671F2A73B}">
      <dgm:prSet/>
      <dgm:spPr/>
      <dgm:t>
        <a:bodyPr/>
        <a:lstStyle/>
        <a:p>
          <a:endParaRPr lang="en-US">
            <a:latin typeface="標楷體" panose="03000509000000000000" pitchFamily="65" charset="-120"/>
            <a:ea typeface="標楷體" panose="03000509000000000000" pitchFamily="65" charset="-120"/>
          </a:endParaRPr>
        </a:p>
      </dgm:t>
    </dgm:pt>
    <dgm:pt modelId="{83B061C4-983E-49D8-AE3D-B2E3A526C0C4}" type="sibTrans" cxnId="{AEBDDAFB-1F52-40CE-94E0-98E671F2A73B}">
      <dgm:prSet/>
      <dgm:spPr/>
      <dgm:t>
        <a:bodyPr/>
        <a:lstStyle/>
        <a:p>
          <a:endParaRPr lang="en-US">
            <a:latin typeface="標楷體" panose="03000509000000000000" pitchFamily="65" charset="-120"/>
            <a:ea typeface="標楷體" panose="03000509000000000000" pitchFamily="65" charset="-120"/>
          </a:endParaRPr>
        </a:p>
      </dgm:t>
    </dgm:pt>
    <dgm:pt modelId="{D050EBE1-8445-4ADA-9D55-9901794CA987}">
      <dgm:prSet phldrT="[Text]" custT="1"/>
      <dgm:spPr/>
      <dgm:t>
        <a:bodyPr/>
        <a:lstStyle/>
        <a:p>
          <a:r>
            <a:rPr lang="en-US" altLang="zh-TW" sz="2500" b="1" dirty="0" smtClean="0">
              <a:latin typeface="Century Schoolbook" panose="02040604050505020304" pitchFamily="18" charset="0"/>
              <a:ea typeface="標楷體" panose="03000509000000000000" pitchFamily="65" charset="-120"/>
            </a:rPr>
            <a:t>32</a:t>
          </a:r>
        </a:p>
        <a:p>
          <a:r>
            <a:rPr lang="zh-CN" altLang="en-US" sz="2000" dirty="0" smtClean="0">
              <a:latin typeface="Century Schoolbook" panose="02040604050505020304" pitchFamily="18" charset="0"/>
              <a:ea typeface="標楷體" panose="03000509000000000000" pitchFamily="65" charset="-120"/>
            </a:rPr>
            <a:t>小時</a:t>
          </a:r>
          <a:endParaRPr lang="en-US" sz="2000" dirty="0">
            <a:latin typeface="Century Schoolbook" panose="02040604050505020304" pitchFamily="18" charset="0"/>
            <a:ea typeface="標楷體" panose="03000509000000000000" pitchFamily="65" charset="-120"/>
          </a:endParaRPr>
        </a:p>
      </dgm:t>
    </dgm:pt>
    <dgm:pt modelId="{1FA3D261-A9D7-4E0F-A0A8-04DD2A6BDD38}" type="parTrans" cxnId="{77C368D9-8073-4429-A16E-41F50FC2DD92}">
      <dgm:prSet/>
      <dgm:spPr/>
      <dgm:t>
        <a:bodyPr/>
        <a:lstStyle/>
        <a:p>
          <a:endParaRPr lang="en-US">
            <a:latin typeface="標楷體" panose="03000509000000000000" pitchFamily="65" charset="-120"/>
            <a:ea typeface="標楷體" panose="03000509000000000000" pitchFamily="65" charset="-120"/>
          </a:endParaRPr>
        </a:p>
      </dgm:t>
    </dgm:pt>
    <dgm:pt modelId="{A4E7F2CA-FC1F-4CBA-B194-46E7B23002FA}" type="sibTrans" cxnId="{77C368D9-8073-4429-A16E-41F50FC2DD92}">
      <dgm:prSet/>
      <dgm:spPr/>
      <dgm:t>
        <a:bodyPr/>
        <a:lstStyle/>
        <a:p>
          <a:endParaRPr lang="en-US">
            <a:latin typeface="標楷體" panose="03000509000000000000" pitchFamily="65" charset="-120"/>
            <a:ea typeface="標楷體" panose="03000509000000000000" pitchFamily="65" charset="-120"/>
          </a:endParaRPr>
        </a:p>
      </dgm:t>
    </dgm:pt>
    <dgm:pt modelId="{01E5F4B2-90C4-40DD-B010-AF51233BBD15}">
      <dgm:prSet phldrT="[Text]"/>
      <dgm:spPr>
        <a:solidFill>
          <a:srgbClr val="D6E8DD"/>
        </a:solidFill>
      </dgm:spPr>
      <dgm:t>
        <a:bodyPr/>
        <a:lstStyle/>
        <a:p>
          <a:endParaRPr lang="en-US" dirty="0">
            <a:latin typeface="標楷體" panose="03000509000000000000" pitchFamily="65" charset="-120"/>
            <a:ea typeface="標楷體" panose="03000509000000000000" pitchFamily="65" charset="-120"/>
          </a:endParaRPr>
        </a:p>
      </dgm:t>
    </dgm:pt>
    <dgm:pt modelId="{13919D27-6D4E-472A-A838-96CAE8E546F6}" type="parTrans" cxnId="{A03EFBD6-ED2A-4008-9B3A-5279929D55DC}">
      <dgm:prSet/>
      <dgm:spPr/>
      <dgm:t>
        <a:bodyPr/>
        <a:lstStyle/>
        <a:p>
          <a:endParaRPr lang="en-US">
            <a:latin typeface="標楷體" panose="03000509000000000000" pitchFamily="65" charset="-120"/>
            <a:ea typeface="標楷體" panose="03000509000000000000" pitchFamily="65" charset="-120"/>
          </a:endParaRPr>
        </a:p>
      </dgm:t>
    </dgm:pt>
    <dgm:pt modelId="{6B739C2F-9E22-4007-A8AE-4B80EB4C4E79}" type="sibTrans" cxnId="{A03EFBD6-ED2A-4008-9B3A-5279929D55DC}">
      <dgm:prSet/>
      <dgm:spPr/>
      <dgm:t>
        <a:bodyPr/>
        <a:lstStyle/>
        <a:p>
          <a:endParaRPr lang="en-US">
            <a:latin typeface="標楷體" panose="03000509000000000000" pitchFamily="65" charset="-120"/>
            <a:ea typeface="標楷體" panose="03000509000000000000" pitchFamily="65" charset="-120"/>
          </a:endParaRPr>
        </a:p>
      </dgm:t>
    </dgm:pt>
    <dgm:pt modelId="{59ACE9B0-2E31-4713-8C68-2498A068EA91}">
      <dgm:prSet phldrT="[Text]" custT="1"/>
      <dgm:spPr/>
      <dgm:t>
        <a:bodyPr/>
        <a:lstStyle/>
        <a:p>
          <a:r>
            <a:rPr lang="en-US" altLang="zh-TW" sz="2500" b="1" dirty="0" smtClean="0">
              <a:latin typeface="Century Schoolbook" panose="02040604050505020304" pitchFamily="18" charset="0"/>
              <a:ea typeface="標楷體" panose="03000509000000000000" pitchFamily="65" charset="-120"/>
            </a:rPr>
            <a:t>6</a:t>
          </a:r>
        </a:p>
        <a:p>
          <a:r>
            <a:rPr lang="zh-CN" altLang="en-US" sz="2000" dirty="0" smtClean="0">
              <a:latin typeface="Century Schoolbook" panose="02040604050505020304" pitchFamily="18" charset="0"/>
              <a:ea typeface="標楷體" panose="03000509000000000000" pitchFamily="65" charset="-120"/>
            </a:rPr>
            <a:t>小時</a:t>
          </a:r>
          <a:endParaRPr lang="en-US" sz="2000" dirty="0">
            <a:latin typeface="Century Schoolbook" panose="02040604050505020304" pitchFamily="18" charset="0"/>
            <a:ea typeface="標楷體" panose="03000509000000000000" pitchFamily="65" charset="-120"/>
          </a:endParaRPr>
        </a:p>
      </dgm:t>
    </dgm:pt>
    <dgm:pt modelId="{CFEF50FA-1F10-4F64-8D90-70DF7298D486}" type="parTrans" cxnId="{9D68877F-47E9-43E1-90F9-CA766FE60523}">
      <dgm:prSet/>
      <dgm:spPr/>
      <dgm:t>
        <a:bodyPr/>
        <a:lstStyle/>
        <a:p>
          <a:endParaRPr lang="en-US">
            <a:latin typeface="標楷體" panose="03000509000000000000" pitchFamily="65" charset="-120"/>
            <a:ea typeface="標楷體" panose="03000509000000000000" pitchFamily="65" charset="-120"/>
          </a:endParaRPr>
        </a:p>
      </dgm:t>
    </dgm:pt>
    <dgm:pt modelId="{3A6A0CC8-9B69-4928-BD85-5F8D3C881C24}" type="sibTrans" cxnId="{9D68877F-47E9-43E1-90F9-CA766FE60523}">
      <dgm:prSet/>
      <dgm:spPr/>
      <dgm:t>
        <a:bodyPr/>
        <a:lstStyle/>
        <a:p>
          <a:endParaRPr lang="en-US">
            <a:latin typeface="標楷體" panose="03000509000000000000" pitchFamily="65" charset="-120"/>
            <a:ea typeface="標楷體" panose="03000509000000000000" pitchFamily="65" charset="-120"/>
          </a:endParaRPr>
        </a:p>
      </dgm:t>
    </dgm:pt>
    <dgm:pt modelId="{921B2096-479F-49B1-88EC-49380D818837}">
      <dgm:prSet phldrT="[Text]"/>
      <dgm:spPr>
        <a:solidFill>
          <a:srgbClr val="D4E4EB"/>
        </a:solidFill>
      </dgm:spPr>
      <dgm:t>
        <a:bodyPr/>
        <a:lstStyle/>
        <a:p>
          <a:endParaRPr lang="en-US" dirty="0">
            <a:latin typeface="標楷體" panose="03000509000000000000" pitchFamily="65" charset="-120"/>
            <a:ea typeface="標楷體" panose="03000509000000000000" pitchFamily="65" charset="-120"/>
          </a:endParaRPr>
        </a:p>
      </dgm:t>
    </dgm:pt>
    <dgm:pt modelId="{20034DEA-4366-49B3-AB52-A1214963B145}" type="parTrans" cxnId="{D0538A03-FF4E-4D53-AB0D-02B1F2DAB5C9}">
      <dgm:prSet/>
      <dgm:spPr/>
      <dgm:t>
        <a:bodyPr/>
        <a:lstStyle/>
        <a:p>
          <a:endParaRPr lang="en-US">
            <a:latin typeface="標楷體" panose="03000509000000000000" pitchFamily="65" charset="-120"/>
            <a:ea typeface="標楷體" panose="03000509000000000000" pitchFamily="65" charset="-120"/>
          </a:endParaRPr>
        </a:p>
      </dgm:t>
    </dgm:pt>
    <dgm:pt modelId="{FC61739F-E71E-4FA7-BEF1-275F3A82EB23}" type="sibTrans" cxnId="{D0538A03-FF4E-4D53-AB0D-02B1F2DAB5C9}">
      <dgm:prSet/>
      <dgm:spPr/>
      <dgm:t>
        <a:bodyPr/>
        <a:lstStyle/>
        <a:p>
          <a:endParaRPr lang="en-US">
            <a:latin typeface="標楷體" panose="03000509000000000000" pitchFamily="65" charset="-120"/>
            <a:ea typeface="標楷體" panose="03000509000000000000" pitchFamily="65" charset="-120"/>
          </a:endParaRPr>
        </a:p>
      </dgm:t>
    </dgm:pt>
    <dgm:pt modelId="{7EEDD7EB-EE91-42DE-B463-42611310CC29}" type="pres">
      <dgm:prSet presAssocID="{8445F9F8-2846-4007-8827-7CE06A91C573}" presName="theList" presStyleCnt="0">
        <dgm:presLayoutVars>
          <dgm:dir/>
          <dgm:animLvl val="lvl"/>
          <dgm:resizeHandles val="exact"/>
        </dgm:presLayoutVars>
      </dgm:prSet>
      <dgm:spPr/>
      <dgm:t>
        <a:bodyPr/>
        <a:lstStyle/>
        <a:p>
          <a:endParaRPr lang="en-US"/>
        </a:p>
      </dgm:t>
    </dgm:pt>
    <dgm:pt modelId="{49FEA629-28BB-4A68-9FD3-1F9C7EB54CF6}" type="pres">
      <dgm:prSet presAssocID="{01F20A47-43E9-427E-96FA-D58DAE23AB90}" presName="compNode" presStyleCnt="0"/>
      <dgm:spPr/>
    </dgm:pt>
    <dgm:pt modelId="{F404A787-1942-43F1-B4FF-7D3B2D42BC64}" type="pres">
      <dgm:prSet presAssocID="{01F20A47-43E9-427E-96FA-D58DAE23AB90}" presName="noGeometry" presStyleCnt="0"/>
      <dgm:spPr/>
    </dgm:pt>
    <dgm:pt modelId="{FAA072E0-C5AB-4E4B-91DA-CFD2AF1E6C74}" type="pres">
      <dgm:prSet presAssocID="{01F20A47-43E9-427E-96FA-D58DAE23AB90}" presName="childTextVisible" presStyleLbl="bgAccFollowNode1" presStyleIdx="0" presStyleCnt="3" custLinFactNeighborX="232" custLinFactNeighborY="-575">
        <dgm:presLayoutVars>
          <dgm:bulletEnabled val="1"/>
        </dgm:presLayoutVars>
      </dgm:prSet>
      <dgm:spPr/>
      <dgm:t>
        <a:bodyPr/>
        <a:lstStyle/>
        <a:p>
          <a:endParaRPr lang="en-US"/>
        </a:p>
      </dgm:t>
    </dgm:pt>
    <dgm:pt modelId="{2545B244-8008-4101-A274-CBAD56E7D918}" type="pres">
      <dgm:prSet presAssocID="{01F20A47-43E9-427E-96FA-D58DAE23AB90}" presName="childTextHidden" presStyleLbl="bgAccFollowNode1" presStyleIdx="0" presStyleCnt="3"/>
      <dgm:spPr/>
      <dgm:t>
        <a:bodyPr/>
        <a:lstStyle/>
        <a:p>
          <a:endParaRPr lang="en-US"/>
        </a:p>
      </dgm:t>
    </dgm:pt>
    <dgm:pt modelId="{2C35A85C-908D-46D6-A9C0-D6B786968667}" type="pres">
      <dgm:prSet presAssocID="{01F20A47-43E9-427E-96FA-D58DAE23AB90}" presName="parentText" presStyleLbl="node1" presStyleIdx="0" presStyleCnt="3">
        <dgm:presLayoutVars>
          <dgm:chMax val="1"/>
          <dgm:bulletEnabled val="1"/>
        </dgm:presLayoutVars>
      </dgm:prSet>
      <dgm:spPr/>
      <dgm:t>
        <a:bodyPr/>
        <a:lstStyle/>
        <a:p>
          <a:endParaRPr lang="en-US"/>
        </a:p>
      </dgm:t>
    </dgm:pt>
    <dgm:pt modelId="{FC402D52-3597-4EA8-A246-AE9716353E97}" type="pres">
      <dgm:prSet presAssocID="{01F20A47-43E9-427E-96FA-D58DAE23AB90}" presName="aSpace" presStyleCnt="0"/>
      <dgm:spPr/>
    </dgm:pt>
    <dgm:pt modelId="{143A6FEE-8EC0-4E4E-B732-26C70430059B}" type="pres">
      <dgm:prSet presAssocID="{D050EBE1-8445-4ADA-9D55-9901794CA987}" presName="compNode" presStyleCnt="0"/>
      <dgm:spPr/>
    </dgm:pt>
    <dgm:pt modelId="{F82D5FE8-A50C-43A6-9738-635305262E0A}" type="pres">
      <dgm:prSet presAssocID="{D050EBE1-8445-4ADA-9D55-9901794CA987}" presName="noGeometry" presStyleCnt="0"/>
      <dgm:spPr/>
    </dgm:pt>
    <dgm:pt modelId="{964EF208-2656-4B28-8602-2287E02CD8F0}" type="pres">
      <dgm:prSet presAssocID="{D050EBE1-8445-4ADA-9D55-9901794CA987}" presName="childTextVisible" presStyleLbl="bgAccFollowNode1" presStyleIdx="1" presStyleCnt="3">
        <dgm:presLayoutVars>
          <dgm:bulletEnabled val="1"/>
        </dgm:presLayoutVars>
      </dgm:prSet>
      <dgm:spPr/>
      <dgm:t>
        <a:bodyPr/>
        <a:lstStyle/>
        <a:p>
          <a:endParaRPr lang="en-US"/>
        </a:p>
      </dgm:t>
    </dgm:pt>
    <dgm:pt modelId="{3A8A5E76-05DD-42A3-9F2F-408A4D9DD64C}" type="pres">
      <dgm:prSet presAssocID="{D050EBE1-8445-4ADA-9D55-9901794CA987}" presName="childTextHidden" presStyleLbl="bgAccFollowNode1" presStyleIdx="1" presStyleCnt="3"/>
      <dgm:spPr/>
      <dgm:t>
        <a:bodyPr/>
        <a:lstStyle/>
        <a:p>
          <a:endParaRPr lang="en-US"/>
        </a:p>
      </dgm:t>
    </dgm:pt>
    <dgm:pt modelId="{680B15FC-CB49-4E20-A345-37A7711927F3}" type="pres">
      <dgm:prSet presAssocID="{D050EBE1-8445-4ADA-9D55-9901794CA987}" presName="parentText" presStyleLbl="node1" presStyleIdx="1" presStyleCnt="3">
        <dgm:presLayoutVars>
          <dgm:chMax val="1"/>
          <dgm:bulletEnabled val="1"/>
        </dgm:presLayoutVars>
      </dgm:prSet>
      <dgm:spPr/>
      <dgm:t>
        <a:bodyPr/>
        <a:lstStyle/>
        <a:p>
          <a:endParaRPr lang="en-US"/>
        </a:p>
      </dgm:t>
    </dgm:pt>
    <dgm:pt modelId="{238EA56E-963C-4AE1-9778-410FD33C052D}" type="pres">
      <dgm:prSet presAssocID="{D050EBE1-8445-4ADA-9D55-9901794CA987}" presName="aSpace" presStyleCnt="0"/>
      <dgm:spPr/>
    </dgm:pt>
    <dgm:pt modelId="{496BE6EC-9446-4480-9D8F-7B67D64DBE92}" type="pres">
      <dgm:prSet presAssocID="{59ACE9B0-2E31-4713-8C68-2498A068EA91}" presName="compNode" presStyleCnt="0"/>
      <dgm:spPr/>
    </dgm:pt>
    <dgm:pt modelId="{1841DBDD-1EA2-471D-A7F6-C9B19F5DF30F}" type="pres">
      <dgm:prSet presAssocID="{59ACE9B0-2E31-4713-8C68-2498A068EA91}" presName="noGeometry" presStyleCnt="0"/>
      <dgm:spPr/>
    </dgm:pt>
    <dgm:pt modelId="{2D6406C0-C381-4CBA-98A6-675368E137C9}" type="pres">
      <dgm:prSet presAssocID="{59ACE9B0-2E31-4713-8C68-2498A068EA91}" presName="childTextVisible" presStyleLbl="bgAccFollowNode1" presStyleIdx="2" presStyleCnt="3">
        <dgm:presLayoutVars>
          <dgm:bulletEnabled val="1"/>
        </dgm:presLayoutVars>
      </dgm:prSet>
      <dgm:spPr/>
      <dgm:t>
        <a:bodyPr/>
        <a:lstStyle/>
        <a:p>
          <a:endParaRPr lang="en-US"/>
        </a:p>
      </dgm:t>
    </dgm:pt>
    <dgm:pt modelId="{160148D2-6C35-4456-B01D-D1D17C4BFA4E}" type="pres">
      <dgm:prSet presAssocID="{59ACE9B0-2E31-4713-8C68-2498A068EA91}" presName="childTextHidden" presStyleLbl="bgAccFollowNode1" presStyleIdx="2" presStyleCnt="3"/>
      <dgm:spPr/>
      <dgm:t>
        <a:bodyPr/>
        <a:lstStyle/>
        <a:p>
          <a:endParaRPr lang="en-US"/>
        </a:p>
      </dgm:t>
    </dgm:pt>
    <dgm:pt modelId="{90DE6FF8-97DE-41C8-83F5-6F6B72933973}" type="pres">
      <dgm:prSet presAssocID="{59ACE9B0-2E31-4713-8C68-2498A068EA91}" presName="parentText" presStyleLbl="node1" presStyleIdx="2" presStyleCnt="3">
        <dgm:presLayoutVars>
          <dgm:chMax val="1"/>
          <dgm:bulletEnabled val="1"/>
        </dgm:presLayoutVars>
      </dgm:prSet>
      <dgm:spPr/>
      <dgm:t>
        <a:bodyPr/>
        <a:lstStyle/>
        <a:p>
          <a:endParaRPr lang="en-US"/>
        </a:p>
      </dgm:t>
    </dgm:pt>
  </dgm:ptLst>
  <dgm:cxnLst>
    <dgm:cxn modelId="{CD937E3A-0AA0-46CD-9778-7693AE24A348}" type="presOf" srcId="{59ACE9B0-2E31-4713-8C68-2498A068EA91}" destId="{90DE6FF8-97DE-41C8-83F5-6F6B72933973}" srcOrd="0" destOrd="0" presId="urn:microsoft.com/office/officeart/2005/8/layout/hProcess6"/>
    <dgm:cxn modelId="{37948679-ECF5-4026-83A6-48A43F02A338}" type="presOf" srcId="{C8C2707D-5A13-4D22-9D9C-4B8E07E49436}" destId="{FAA072E0-C5AB-4E4B-91DA-CFD2AF1E6C74}" srcOrd="0" destOrd="0" presId="urn:microsoft.com/office/officeart/2005/8/layout/hProcess6"/>
    <dgm:cxn modelId="{9D68877F-47E9-43E1-90F9-CA766FE60523}" srcId="{8445F9F8-2846-4007-8827-7CE06A91C573}" destId="{59ACE9B0-2E31-4713-8C68-2498A068EA91}" srcOrd="2" destOrd="0" parTransId="{CFEF50FA-1F10-4F64-8D90-70DF7298D486}" sibTransId="{3A6A0CC8-9B69-4928-BD85-5F8D3C881C24}"/>
    <dgm:cxn modelId="{63003328-544D-47D1-950F-3544441922BE}" type="presOf" srcId="{01E5F4B2-90C4-40DD-B010-AF51233BBD15}" destId="{3A8A5E76-05DD-42A3-9F2F-408A4D9DD64C}" srcOrd="1" destOrd="0" presId="urn:microsoft.com/office/officeart/2005/8/layout/hProcess6"/>
    <dgm:cxn modelId="{B93EA1E6-AD0F-4093-92C4-AD99E73F6B1A}" type="presOf" srcId="{921B2096-479F-49B1-88EC-49380D818837}" destId="{2D6406C0-C381-4CBA-98A6-675368E137C9}" srcOrd="0" destOrd="0" presId="urn:microsoft.com/office/officeart/2005/8/layout/hProcess6"/>
    <dgm:cxn modelId="{77C368D9-8073-4429-A16E-41F50FC2DD92}" srcId="{8445F9F8-2846-4007-8827-7CE06A91C573}" destId="{D050EBE1-8445-4ADA-9D55-9901794CA987}" srcOrd="1" destOrd="0" parTransId="{1FA3D261-A9D7-4E0F-A0A8-04DD2A6BDD38}" sibTransId="{A4E7F2CA-FC1F-4CBA-B194-46E7B23002FA}"/>
    <dgm:cxn modelId="{0F209E93-E41E-4574-A4CD-8144A9A715CB}" type="presOf" srcId="{8445F9F8-2846-4007-8827-7CE06A91C573}" destId="{7EEDD7EB-EE91-42DE-B463-42611310CC29}" srcOrd="0" destOrd="0" presId="urn:microsoft.com/office/officeart/2005/8/layout/hProcess6"/>
    <dgm:cxn modelId="{A03EFBD6-ED2A-4008-9B3A-5279929D55DC}" srcId="{D050EBE1-8445-4ADA-9D55-9901794CA987}" destId="{01E5F4B2-90C4-40DD-B010-AF51233BBD15}" srcOrd="0" destOrd="0" parTransId="{13919D27-6D4E-472A-A838-96CAE8E546F6}" sibTransId="{6B739C2F-9E22-4007-A8AE-4B80EB4C4E79}"/>
    <dgm:cxn modelId="{9484FEA0-339E-43F1-9931-F5DED94DB063}" type="presOf" srcId="{01F20A47-43E9-427E-96FA-D58DAE23AB90}" destId="{2C35A85C-908D-46D6-A9C0-D6B786968667}" srcOrd="0" destOrd="0" presId="urn:microsoft.com/office/officeart/2005/8/layout/hProcess6"/>
    <dgm:cxn modelId="{5974B274-9F3F-4D4A-B581-3A1F4D5BFC13}" srcId="{8445F9F8-2846-4007-8827-7CE06A91C573}" destId="{01F20A47-43E9-427E-96FA-D58DAE23AB90}" srcOrd="0" destOrd="0" parTransId="{38E96A6D-C1BE-4046-8DF6-02F01EAF7E9C}" sibTransId="{83CA3853-E631-4236-96E6-201CD23D9A65}"/>
    <dgm:cxn modelId="{D705E24A-E625-482D-A4B4-F6D1286E79E2}" type="presOf" srcId="{D050EBE1-8445-4ADA-9D55-9901794CA987}" destId="{680B15FC-CB49-4E20-A345-37A7711927F3}" srcOrd="0" destOrd="0" presId="urn:microsoft.com/office/officeart/2005/8/layout/hProcess6"/>
    <dgm:cxn modelId="{D0538A03-FF4E-4D53-AB0D-02B1F2DAB5C9}" srcId="{59ACE9B0-2E31-4713-8C68-2498A068EA91}" destId="{921B2096-479F-49B1-88EC-49380D818837}" srcOrd="0" destOrd="0" parTransId="{20034DEA-4366-49B3-AB52-A1214963B145}" sibTransId="{FC61739F-E71E-4FA7-BEF1-275F3A82EB23}"/>
    <dgm:cxn modelId="{B4D19C86-A324-414F-B62E-C8FDDBE3510D}" type="presOf" srcId="{921B2096-479F-49B1-88EC-49380D818837}" destId="{160148D2-6C35-4456-B01D-D1D17C4BFA4E}" srcOrd="1" destOrd="0" presId="urn:microsoft.com/office/officeart/2005/8/layout/hProcess6"/>
    <dgm:cxn modelId="{79E42ADC-636B-432F-B69E-B519E24A8477}" type="presOf" srcId="{01E5F4B2-90C4-40DD-B010-AF51233BBD15}" destId="{964EF208-2656-4B28-8602-2287E02CD8F0}" srcOrd="0" destOrd="0" presId="urn:microsoft.com/office/officeart/2005/8/layout/hProcess6"/>
    <dgm:cxn modelId="{AEBDDAFB-1F52-40CE-94E0-98E671F2A73B}" srcId="{01F20A47-43E9-427E-96FA-D58DAE23AB90}" destId="{C8C2707D-5A13-4D22-9D9C-4B8E07E49436}" srcOrd="0" destOrd="0" parTransId="{4AA49F2A-A43C-4F5F-B7C8-B15DF6B00D68}" sibTransId="{83B061C4-983E-49D8-AE3D-B2E3A526C0C4}"/>
    <dgm:cxn modelId="{8ACA1F0A-B344-47CD-BDDC-861B72EB05EA}" type="presOf" srcId="{C8C2707D-5A13-4D22-9D9C-4B8E07E49436}" destId="{2545B244-8008-4101-A274-CBAD56E7D918}" srcOrd="1" destOrd="0" presId="urn:microsoft.com/office/officeart/2005/8/layout/hProcess6"/>
    <dgm:cxn modelId="{7D25C5EE-05B3-405D-AB30-515D428C4BBC}" type="presParOf" srcId="{7EEDD7EB-EE91-42DE-B463-42611310CC29}" destId="{49FEA629-28BB-4A68-9FD3-1F9C7EB54CF6}" srcOrd="0" destOrd="0" presId="urn:microsoft.com/office/officeart/2005/8/layout/hProcess6"/>
    <dgm:cxn modelId="{174DFCF7-E4DF-49B5-B887-29BFB6DFCB9A}" type="presParOf" srcId="{49FEA629-28BB-4A68-9FD3-1F9C7EB54CF6}" destId="{F404A787-1942-43F1-B4FF-7D3B2D42BC64}" srcOrd="0" destOrd="0" presId="urn:microsoft.com/office/officeart/2005/8/layout/hProcess6"/>
    <dgm:cxn modelId="{90ED69F5-AB55-4B97-B841-6538615481B3}" type="presParOf" srcId="{49FEA629-28BB-4A68-9FD3-1F9C7EB54CF6}" destId="{FAA072E0-C5AB-4E4B-91DA-CFD2AF1E6C74}" srcOrd="1" destOrd="0" presId="urn:microsoft.com/office/officeart/2005/8/layout/hProcess6"/>
    <dgm:cxn modelId="{F1782B6A-786A-4C96-92FC-E5388B706588}" type="presParOf" srcId="{49FEA629-28BB-4A68-9FD3-1F9C7EB54CF6}" destId="{2545B244-8008-4101-A274-CBAD56E7D918}" srcOrd="2" destOrd="0" presId="urn:microsoft.com/office/officeart/2005/8/layout/hProcess6"/>
    <dgm:cxn modelId="{6F212F7D-9AE6-4C3A-9EC9-5D2B79B48DC2}" type="presParOf" srcId="{49FEA629-28BB-4A68-9FD3-1F9C7EB54CF6}" destId="{2C35A85C-908D-46D6-A9C0-D6B786968667}" srcOrd="3" destOrd="0" presId="urn:microsoft.com/office/officeart/2005/8/layout/hProcess6"/>
    <dgm:cxn modelId="{42A962DF-0FF2-48EE-AE51-DA730940880C}" type="presParOf" srcId="{7EEDD7EB-EE91-42DE-B463-42611310CC29}" destId="{FC402D52-3597-4EA8-A246-AE9716353E97}" srcOrd="1" destOrd="0" presId="urn:microsoft.com/office/officeart/2005/8/layout/hProcess6"/>
    <dgm:cxn modelId="{5EA75329-B5BB-4DD5-A044-BD85F0294F7C}" type="presParOf" srcId="{7EEDD7EB-EE91-42DE-B463-42611310CC29}" destId="{143A6FEE-8EC0-4E4E-B732-26C70430059B}" srcOrd="2" destOrd="0" presId="urn:microsoft.com/office/officeart/2005/8/layout/hProcess6"/>
    <dgm:cxn modelId="{9C186EA4-1B5B-402F-9046-8D59A2663CA0}" type="presParOf" srcId="{143A6FEE-8EC0-4E4E-B732-26C70430059B}" destId="{F82D5FE8-A50C-43A6-9738-635305262E0A}" srcOrd="0" destOrd="0" presId="urn:microsoft.com/office/officeart/2005/8/layout/hProcess6"/>
    <dgm:cxn modelId="{E118803F-3F53-49DB-B629-13AE276E2D81}" type="presParOf" srcId="{143A6FEE-8EC0-4E4E-B732-26C70430059B}" destId="{964EF208-2656-4B28-8602-2287E02CD8F0}" srcOrd="1" destOrd="0" presId="urn:microsoft.com/office/officeart/2005/8/layout/hProcess6"/>
    <dgm:cxn modelId="{84FF27B4-2E56-48DA-85D4-6E547E739CDE}" type="presParOf" srcId="{143A6FEE-8EC0-4E4E-B732-26C70430059B}" destId="{3A8A5E76-05DD-42A3-9F2F-408A4D9DD64C}" srcOrd="2" destOrd="0" presId="urn:microsoft.com/office/officeart/2005/8/layout/hProcess6"/>
    <dgm:cxn modelId="{3B9112C4-4CE2-4910-8660-E97DFF2E482B}" type="presParOf" srcId="{143A6FEE-8EC0-4E4E-B732-26C70430059B}" destId="{680B15FC-CB49-4E20-A345-37A7711927F3}" srcOrd="3" destOrd="0" presId="urn:microsoft.com/office/officeart/2005/8/layout/hProcess6"/>
    <dgm:cxn modelId="{472ECCB6-5FE9-47AB-B44C-74022BDE698E}" type="presParOf" srcId="{7EEDD7EB-EE91-42DE-B463-42611310CC29}" destId="{238EA56E-963C-4AE1-9778-410FD33C052D}" srcOrd="3" destOrd="0" presId="urn:microsoft.com/office/officeart/2005/8/layout/hProcess6"/>
    <dgm:cxn modelId="{346051BC-1E9A-452E-A0AE-18F3EF2C5315}" type="presParOf" srcId="{7EEDD7EB-EE91-42DE-B463-42611310CC29}" destId="{496BE6EC-9446-4480-9D8F-7B67D64DBE92}" srcOrd="4" destOrd="0" presId="urn:microsoft.com/office/officeart/2005/8/layout/hProcess6"/>
    <dgm:cxn modelId="{40517349-F067-41B5-A314-27CB74537451}" type="presParOf" srcId="{496BE6EC-9446-4480-9D8F-7B67D64DBE92}" destId="{1841DBDD-1EA2-471D-A7F6-C9B19F5DF30F}" srcOrd="0" destOrd="0" presId="urn:microsoft.com/office/officeart/2005/8/layout/hProcess6"/>
    <dgm:cxn modelId="{0E5D6599-FDF4-4081-927C-8B22727EE79E}" type="presParOf" srcId="{496BE6EC-9446-4480-9D8F-7B67D64DBE92}" destId="{2D6406C0-C381-4CBA-98A6-675368E137C9}" srcOrd="1" destOrd="0" presId="urn:microsoft.com/office/officeart/2005/8/layout/hProcess6"/>
    <dgm:cxn modelId="{CF74E3F1-0760-49EC-822F-2A1C899705A5}" type="presParOf" srcId="{496BE6EC-9446-4480-9D8F-7B67D64DBE92}" destId="{160148D2-6C35-4456-B01D-D1D17C4BFA4E}" srcOrd="2" destOrd="0" presId="urn:microsoft.com/office/officeart/2005/8/layout/hProcess6"/>
    <dgm:cxn modelId="{D5787A51-88B9-4409-9F67-7F941417C467}" type="presParOf" srcId="{496BE6EC-9446-4480-9D8F-7B67D64DBE92}" destId="{90DE6FF8-97DE-41C8-83F5-6F6B72933973}"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79E678F-1676-4A13-B09E-E8F4063E8A50}" type="doc">
      <dgm:prSet loTypeId="urn:microsoft.com/office/officeart/2005/8/layout/default#1" loCatId="list" qsTypeId="urn:microsoft.com/office/officeart/2005/8/quickstyle/simple1" qsCatId="simple" csTypeId="urn:microsoft.com/office/officeart/2005/8/colors/colorful1#5" csCatId="colorful" phldr="1"/>
      <dgm:spPr/>
      <dgm:t>
        <a:bodyPr/>
        <a:lstStyle/>
        <a:p>
          <a:endParaRPr lang="zh-HK" altLang="en-US"/>
        </a:p>
      </dgm:t>
    </dgm:pt>
    <dgm:pt modelId="{58414BF1-F206-47CE-ADB0-67ABA7E2DE0C}">
      <dgm:prSet phldrT="[Text]"/>
      <dgm:spPr/>
      <dgm:t>
        <a:bodyPr/>
        <a:lstStyle/>
        <a:p>
          <a:r>
            <a:rPr lang="en-US" dirty="0" smtClean="0">
              <a:latin typeface="Times New Roman" panose="02020603050405020304" pitchFamily="18" charset="0"/>
              <a:cs typeface="Times New Roman" panose="02020603050405020304" pitchFamily="18" charset="0"/>
            </a:rPr>
            <a:t>1.</a:t>
          </a:r>
          <a:r>
            <a:rPr lang="zh-CN" altLang="en-US" dirty="0" smtClean="0">
              <a:latin typeface="標楷體" pitchFamily="65" charset="-120"/>
              <a:ea typeface="標楷體" pitchFamily="65" charset="-120"/>
              <a:cs typeface="Times New Roman" panose="02020603050405020304" pitchFamily="18" charset="0"/>
            </a:rPr>
            <a:t>破冰</a:t>
          </a:r>
          <a:r>
            <a:rPr lang="en-US" altLang="zh-CN" dirty="0" smtClean="0">
              <a:latin typeface="標楷體" pitchFamily="65" charset="-120"/>
              <a:ea typeface="標楷體" pitchFamily="65" charset="-120"/>
              <a:cs typeface="Times New Roman" panose="02020603050405020304" pitchFamily="18" charset="0"/>
            </a:rPr>
            <a:t>(</a:t>
          </a:r>
          <a:r>
            <a:rPr lang="zh-CN" altLang="en-US" dirty="0" smtClean="0">
              <a:latin typeface="標楷體" pitchFamily="65" charset="-120"/>
              <a:ea typeface="標楷體" pitchFamily="65" charset="-120"/>
              <a:cs typeface="Times New Roman" panose="02020603050405020304" pitchFamily="18" charset="0"/>
            </a:rPr>
            <a:t>如拋球</a:t>
          </a:r>
          <a:r>
            <a:rPr lang="en-US" altLang="zh-CN" dirty="0" smtClean="0">
              <a:latin typeface="標楷體" pitchFamily="65" charset="-120"/>
              <a:ea typeface="標楷體" pitchFamily="65" charset="-120"/>
              <a:cs typeface="Times New Roman" panose="02020603050405020304" pitchFamily="18" charset="0"/>
            </a:rPr>
            <a:t>)</a:t>
          </a:r>
          <a:endParaRPr lang="zh-HK" altLang="en-US" dirty="0">
            <a:latin typeface="標楷體" pitchFamily="65" charset="-120"/>
            <a:ea typeface="標楷體" pitchFamily="65" charset="-120"/>
          </a:endParaRPr>
        </a:p>
      </dgm:t>
    </dgm:pt>
    <dgm:pt modelId="{4A86CFA9-5D18-477F-925E-6F8D6BA6FF65}" type="parTrans" cxnId="{11C34412-55D7-4B59-987E-979425732CA2}">
      <dgm:prSet/>
      <dgm:spPr/>
      <dgm:t>
        <a:bodyPr/>
        <a:lstStyle/>
        <a:p>
          <a:endParaRPr lang="zh-HK" altLang="en-US"/>
        </a:p>
      </dgm:t>
    </dgm:pt>
    <dgm:pt modelId="{02980FB4-4CC4-4392-9BA1-FFE7F0EDF461}" type="sibTrans" cxnId="{11C34412-55D7-4B59-987E-979425732CA2}">
      <dgm:prSet/>
      <dgm:spPr/>
      <dgm:t>
        <a:bodyPr/>
        <a:lstStyle/>
        <a:p>
          <a:endParaRPr lang="zh-HK" altLang="en-US"/>
        </a:p>
      </dgm:t>
    </dgm:pt>
    <dgm:pt modelId="{69AF3791-46FD-407A-8221-222B302BDE16}">
      <dgm:prSet phldrT="[Text]"/>
      <dgm:spPr/>
      <dgm:t>
        <a:bodyPr/>
        <a:lstStyle/>
        <a:p>
          <a:r>
            <a:rPr lang="en-US" altLang="zh-TW" dirty="0" smtClean="0">
              <a:latin typeface="標楷體" pitchFamily="65" charset="-120"/>
              <a:ea typeface="標楷體" pitchFamily="65" charset="-120"/>
              <a:cs typeface="Times New Roman" panose="02020603050405020304" pitchFamily="18" charset="0"/>
            </a:rPr>
            <a:t>2. </a:t>
          </a:r>
          <a:r>
            <a:rPr lang="zh-CN" altLang="en-US" dirty="0" smtClean="0">
              <a:latin typeface="標楷體" pitchFamily="65" charset="-120"/>
              <a:ea typeface="標楷體" pitchFamily="65" charset="-120"/>
              <a:cs typeface="Times New Roman" panose="02020603050405020304" pitchFamily="18" charset="0"/>
            </a:rPr>
            <a:t>家庭之間的活動（如聚餐）</a:t>
          </a:r>
          <a:r>
            <a:rPr lang="en-US" altLang="zh-TW" dirty="0" smtClean="0">
              <a:latin typeface="標楷體" pitchFamily="65" charset="-120"/>
              <a:ea typeface="標楷體" pitchFamily="65" charset="-120"/>
              <a:cs typeface="Times New Roman" panose="02020603050405020304" pitchFamily="18" charset="0"/>
            </a:rPr>
            <a:t> </a:t>
          </a:r>
          <a:endParaRPr lang="zh-HK" altLang="en-US" dirty="0">
            <a:latin typeface="標楷體" pitchFamily="65" charset="-120"/>
            <a:ea typeface="標楷體" pitchFamily="65" charset="-120"/>
          </a:endParaRPr>
        </a:p>
      </dgm:t>
    </dgm:pt>
    <dgm:pt modelId="{549ECBD0-774D-4BE6-8C9F-035995B94A3B}" type="parTrans" cxnId="{952824A4-FC62-47E8-9BBC-C86D297185D4}">
      <dgm:prSet/>
      <dgm:spPr/>
      <dgm:t>
        <a:bodyPr/>
        <a:lstStyle/>
        <a:p>
          <a:endParaRPr lang="zh-HK" altLang="en-US"/>
        </a:p>
      </dgm:t>
    </dgm:pt>
    <dgm:pt modelId="{F8131E8D-27DA-4A80-997A-27635830C2A6}" type="sibTrans" cxnId="{952824A4-FC62-47E8-9BBC-C86D297185D4}">
      <dgm:prSet/>
      <dgm:spPr/>
      <dgm:t>
        <a:bodyPr/>
        <a:lstStyle/>
        <a:p>
          <a:endParaRPr lang="zh-HK" altLang="en-US"/>
        </a:p>
      </dgm:t>
    </dgm:pt>
    <dgm:pt modelId="{5609F504-3EAD-4EDC-8E4B-9792DB49979E}">
      <dgm:prSet phldrT="[Text]"/>
      <dgm:spPr/>
      <dgm:t>
        <a:bodyPr/>
        <a:lstStyle/>
        <a:p>
          <a:r>
            <a:rPr lang="en-US" altLang="zh-HK" dirty="0" smtClean="0">
              <a:latin typeface="標楷體" pitchFamily="65" charset="-120"/>
              <a:ea typeface="標楷體" pitchFamily="65" charset="-120"/>
              <a:cs typeface="Times New Roman" panose="02020603050405020304" pitchFamily="18" charset="0"/>
            </a:rPr>
            <a:t>3. </a:t>
          </a:r>
          <a:r>
            <a:rPr lang="zh-CN" altLang="en-US" dirty="0" smtClean="0">
              <a:latin typeface="標楷體" pitchFamily="65" charset="-120"/>
              <a:ea typeface="標楷體" pitchFamily="65" charset="-120"/>
              <a:cs typeface="Times New Roman" panose="02020603050405020304" pitchFamily="18" charset="0"/>
            </a:rPr>
            <a:t>家庭內部的活動（如魔法森林）</a:t>
          </a:r>
          <a:endParaRPr lang="zh-HK" altLang="en-US" dirty="0">
            <a:latin typeface="標楷體" pitchFamily="65" charset="-120"/>
            <a:ea typeface="標楷體" pitchFamily="65" charset="-120"/>
          </a:endParaRPr>
        </a:p>
      </dgm:t>
    </dgm:pt>
    <dgm:pt modelId="{F7C1C199-5E6D-4491-8492-D3D63B7F3718}" type="parTrans" cxnId="{B24A7851-613F-4FD9-8514-C4588E20FA6F}">
      <dgm:prSet/>
      <dgm:spPr/>
      <dgm:t>
        <a:bodyPr/>
        <a:lstStyle/>
        <a:p>
          <a:endParaRPr lang="zh-HK" altLang="en-US"/>
        </a:p>
      </dgm:t>
    </dgm:pt>
    <dgm:pt modelId="{43E16ADA-EFB7-495C-8BCF-281451588A99}" type="sibTrans" cxnId="{B24A7851-613F-4FD9-8514-C4588E20FA6F}">
      <dgm:prSet/>
      <dgm:spPr/>
      <dgm:t>
        <a:bodyPr/>
        <a:lstStyle/>
        <a:p>
          <a:endParaRPr lang="zh-HK" altLang="en-US"/>
        </a:p>
      </dgm:t>
    </dgm:pt>
    <dgm:pt modelId="{2A0031EC-B310-4B6D-8E13-9E5A0DEA8D77}">
      <dgm:prSet phldrT="[Text]"/>
      <dgm:spPr/>
      <dgm:t>
        <a:bodyPr/>
        <a:lstStyle/>
        <a:p>
          <a:r>
            <a:rPr lang="en-US" altLang="zh-HK" dirty="0" smtClean="0">
              <a:latin typeface="標楷體" pitchFamily="65" charset="-120"/>
              <a:ea typeface="標楷體" pitchFamily="65" charset="-120"/>
            </a:rPr>
            <a:t>4. </a:t>
          </a:r>
          <a:r>
            <a:rPr lang="zh-CN" altLang="en-US" dirty="0" smtClean="0">
              <a:latin typeface="標楷體" pitchFamily="65" charset="-120"/>
              <a:ea typeface="標楷體" pitchFamily="65" charset="-120"/>
            </a:rPr>
            <a:t>解難活動（如飛蛋安樂窩）</a:t>
          </a:r>
          <a:endParaRPr lang="zh-HK" altLang="en-US" dirty="0">
            <a:latin typeface="標楷體" pitchFamily="65" charset="-120"/>
            <a:ea typeface="標楷體" pitchFamily="65" charset="-120"/>
          </a:endParaRPr>
        </a:p>
      </dgm:t>
    </dgm:pt>
    <dgm:pt modelId="{D2AEC70A-E7EC-4DB1-AA84-14431CDF075F}" type="parTrans" cxnId="{F48BE53C-64AD-4B77-84D5-235D1322CB2F}">
      <dgm:prSet/>
      <dgm:spPr/>
      <dgm:t>
        <a:bodyPr/>
        <a:lstStyle/>
        <a:p>
          <a:endParaRPr lang="zh-HK" altLang="en-US"/>
        </a:p>
      </dgm:t>
    </dgm:pt>
    <dgm:pt modelId="{4AC959EF-BFFB-4436-AE30-3320AC4F73DF}" type="sibTrans" cxnId="{F48BE53C-64AD-4B77-84D5-235D1322CB2F}">
      <dgm:prSet/>
      <dgm:spPr/>
      <dgm:t>
        <a:bodyPr/>
        <a:lstStyle/>
        <a:p>
          <a:endParaRPr lang="zh-HK" altLang="en-US"/>
        </a:p>
      </dgm:t>
    </dgm:pt>
    <dgm:pt modelId="{3A5334E6-C309-4D50-8B4A-136F7A408581}">
      <dgm:prSet phldrT="[Text]"/>
      <dgm:spPr/>
      <dgm:t>
        <a:bodyPr/>
        <a:lstStyle/>
        <a:p>
          <a:r>
            <a:rPr lang="en-US" altLang="zh-TW" dirty="0" smtClean="0">
              <a:latin typeface="標楷體" pitchFamily="65" charset="-120"/>
              <a:ea typeface="標楷體" pitchFamily="65" charset="-120"/>
              <a:cs typeface="Times New Roman" panose="02020603050405020304" pitchFamily="18" charset="0"/>
            </a:rPr>
            <a:t>5. </a:t>
          </a:r>
          <a:r>
            <a:rPr lang="zh-CN" altLang="en-US" dirty="0" smtClean="0">
              <a:latin typeface="標楷體" pitchFamily="65" charset="-120"/>
              <a:ea typeface="標楷體" pitchFamily="65" charset="-120"/>
              <a:cs typeface="Times New Roman" panose="02020603050405020304" pitchFamily="18" charset="0"/>
            </a:rPr>
            <a:t>其它給兄弟姐妹的活動以及父母的分享會</a:t>
          </a:r>
          <a:endParaRPr lang="zh-HK" altLang="en-US" dirty="0">
            <a:latin typeface="標楷體" pitchFamily="65" charset="-120"/>
            <a:ea typeface="標楷體" pitchFamily="65" charset="-120"/>
          </a:endParaRPr>
        </a:p>
      </dgm:t>
    </dgm:pt>
    <dgm:pt modelId="{B1CF6B27-AC0E-41AB-B333-FA73F21566A3}" type="parTrans" cxnId="{10811D4B-7B8B-4277-988A-8363ED818CFF}">
      <dgm:prSet/>
      <dgm:spPr/>
      <dgm:t>
        <a:bodyPr/>
        <a:lstStyle/>
        <a:p>
          <a:endParaRPr lang="zh-HK" altLang="en-US"/>
        </a:p>
      </dgm:t>
    </dgm:pt>
    <dgm:pt modelId="{083AD885-D5E6-4B2E-B6EF-1E307B4A4168}" type="sibTrans" cxnId="{10811D4B-7B8B-4277-988A-8363ED818CFF}">
      <dgm:prSet/>
      <dgm:spPr/>
      <dgm:t>
        <a:bodyPr/>
        <a:lstStyle/>
        <a:p>
          <a:endParaRPr lang="zh-HK" altLang="en-US"/>
        </a:p>
      </dgm:t>
    </dgm:pt>
    <dgm:pt modelId="{A6254612-BBBF-46B8-9F7D-7E15A02C39CB}" type="pres">
      <dgm:prSet presAssocID="{679E678F-1676-4A13-B09E-E8F4063E8A50}" presName="diagram" presStyleCnt="0">
        <dgm:presLayoutVars>
          <dgm:dir/>
          <dgm:resizeHandles val="exact"/>
        </dgm:presLayoutVars>
      </dgm:prSet>
      <dgm:spPr/>
      <dgm:t>
        <a:bodyPr/>
        <a:lstStyle/>
        <a:p>
          <a:endParaRPr lang="zh-HK" altLang="en-US"/>
        </a:p>
      </dgm:t>
    </dgm:pt>
    <dgm:pt modelId="{BCDA0525-9CD0-4F0E-A1D1-4DEE563E302D}" type="pres">
      <dgm:prSet presAssocID="{58414BF1-F206-47CE-ADB0-67ABA7E2DE0C}" presName="node" presStyleLbl="node1" presStyleIdx="0" presStyleCnt="5">
        <dgm:presLayoutVars>
          <dgm:bulletEnabled val="1"/>
        </dgm:presLayoutVars>
      </dgm:prSet>
      <dgm:spPr/>
      <dgm:t>
        <a:bodyPr/>
        <a:lstStyle/>
        <a:p>
          <a:endParaRPr lang="zh-HK" altLang="en-US"/>
        </a:p>
      </dgm:t>
    </dgm:pt>
    <dgm:pt modelId="{F60019FF-414F-4D36-91C3-49478C3A983D}" type="pres">
      <dgm:prSet presAssocID="{02980FB4-4CC4-4392-9BA1-FFE7F0EDF461}" presName="sibTrans" presStyleCnt="0"/>
      <dgm:spPr/>
    </dgm:pt>
    <dgm:pt modelId="{0DB58AA8-C90A-4083-8FCD-683D2BA9B21D}" type="pres">
      <dgm:prSet presAssocID="{69AF3791-46FD-407A-8221-222B302BDE16}" presName="node" presStyleLbl="node1" presStyleIdx="1" presStyleCnt="5">
        <dgm:presLayoutVars>
          <dgm:bulletEnabled val="1"/>
        </dgm:presLayoutVars>
      </dgm:prSet>
      <dgm:spPr/>
      <dgm:t>
        <a:bodyPr/>
        <a:lstStyle/>
        <a:p>
          <a:endParaRPr lang="zh-HK" altLang="en-US"/>
        </a:p>
      </dgm:t>
    </dgm:pt>
    <dgm:pt modelId="{B4A9EF15-E4EB-4C13-AC0A-8A1B6ACE8090}" type="pres">
      <dgm:prSet presAssocID="{F8131E8D-27DA-4A80-997A-27635830C2A6}" presName="sibTrans" presStyleCnt="0"/>
      <dgm:spPr/>
    </dgm:pt>
    <dgm:pt modelId="{E1F2EA43-521F-4FDE-8ACD-222AA546A4FE}" type="pres">
      <dgm:prSet presAssocID="{5609F504-3EAD-4EDC-8E4B-9792DB49979E}" presName="node" presStyleLbl="node1" presStyleIdx="2" presStyleCnt="5">
        <dgm:presLayoutVars>
          <dgm:bulletEnabled val="1"/>
        </dgm:presLayoutVars>
      </dgm:prSet>
      <dgm:spPr/>
      <dgm:t>
        <a:bodyPr/>
        <a:lstStyle/>
        <a:p>
          <a:endParaRPr lang="zh-HK" altLang="en-US"/>
        </a:p>
      </dgm:t>
    </dgm:pt>
    <dgm:pt modelId="{EDCC9431-7E35-4040-93D3-62A48477D3FB}" type="pres">
      <dgm:prSet presAssocID="{43E16ADA-EFB7-495C-8BCF-281451588A99}" presName="sibTrans" presStyleCnt="0"/>
      <dgm:spPr/>
    </dgm:pt>
    <dgm:pt modelId="{C9C39B26-2AAC-4F35-94C4-D458920C2255}" type="pres">
      <dgm:prSet presAssocID="{2A0031EC-B310-4B6D-8E13-9E5A0DEA8D77}" presName="node" presStyleLbl="node1" presStyleIdx="3" presStyleCnt="5">
        <dgm:presLayoutVars>
          <dgm:bulletEnabled val="1"/>
        </dgm:presLayoutVars>
      </dgm:prSet>
      <dgm:spPr/>
      <dgm:t>
        <a:bodyPr/>
        <a:lstStyle/>
        <a:p>
          <a:endParaRPr lang="zh-HK" altLang="en-US"/>
        </a:p>
      </dgm:t>
    </dgm:pt>
    <dgm:pt modelId="{4F5FD0B6-4414-40AA-905C-8B0D40A34F34}" type="pres">
      <dgm:prSet presAssocID="{4AC959EF-BFFB-4436-AE30-3320AC4F73DF}" presName="sibTrans" presStyleCnt="0"/>
      <dgm:spPr/>
    </dgm:pt>
    <dgm:pt modelId="{5C02149A-5CC5-41AB-8DC6-75A37ACA93EA}" type="pres">
      <dgm:prSet presAssocID="{3A5334E6-C309-4D50-8B4A-136F7A408581}" presName="node" presStyleLbl="node1" presStyleIdx="4" presStyleCnt="5">
        <dgm:presLayoutVars>
          <dgm:bulletEnabled val="1"/>
        </dgm:presLayoutVars>
      </dgm:prSet>
      <dgm:spPr/>
      <dgm:t>
        <a:bodyPr/>
        <a:lstStyle/>
        <a:p>
          <a:endParaRPr lang="zh-HK" altLang="en-US"/>
        </a:p>
      </dgm:t>
    </dgm:pt>
  </dgm:ptLst>
  <dgm:cxnLst>
    <dgm:cxn modelId="{B24A7851-613F-4FD9-8514-C4588E20FA6F}" srcId="{679E678F-1676-4A13-B09E-E8F4063E8A50}" destId="{5609F504-3EAD-4EDC-8E4B-9792DB49979E}" srcOrd="2" destOrd="0" parTransId="{F7C1C199-5E6D-4491-8492-D3D63B7F3718}" sibTransId="{43E16ADA-EFB7-495C-8BCF-281451588A99}"/>
    <dgm:cxn modelId="{952824A4-FC62-47E8-9BBC-C86D297185D4}" srcId="{679E678F-1676-4A13-B09E-E8F4063E8A50}" destId="{69AF3791-46FD-407A-8221-222B302BDE16}" srcOrd="1" destOrd="0" parTransId="{549ECBD0-774D-4BE6-8C9F-035995B94A3B}" sibTransId="{F8131E8D-27DA-4A80-997A-27635830C2A6}"/>
    <dgm:cxn modelId="{11C34412-55D7-4B59-987E-979425732CA2}" srcId="{679E678F-1676-4A13-B09E-E8F4063E8A50}" destId="{58414BF1-F206-47CE-ADB0-67ABA7E2DE0C}" srcOrd="0" destOrd="0" parTransId="{4A86CFA9-5D18-477F-925E-6F8D6BA6FF65}" sibTransId="{02980FB4-4CC4-4392-9BA1-FFE7F0EDF461}"/>
    <dgm:cxn modelId="{F48BE53C-64AD-4B77-84D5-235D1322CB2F}" srcId="{679E678F-1676-4A13-B09E-E8F4063E8A50}" destId="{2A0031EC-B310-4B6D-8E13-9E5A0DEA8D77}" srcOrd="3" destOrd="0" parTransId="{D2AEC70A-E7EC-4DB1-AA84-14431CDF075F}" sibTransId="{4AC959EF-BFFB-4436-AE30-3320AC4F73DF}"/>
    <dgm:cxn modelId="{9FBD4872-A49D-40B7-9440-46561D2DDFE1}" type="presOf" srcId="{679E678F-1676-4A13-B09E-E8F4063E8A50}" destId="{A6254612-BBBF-46B8-9F7D-7E15A02C39CB}" srcOrd="0" destOrd="0" presId="urn:microsoft.com/office/officeart/2005/8/layout/default#1"/>
    <dgm:cxn modelId="{9D797EB3-D0E3-4E56-901F-F9A6B1871302}" type="presOf" srcId="{5609F504-3EAD-4EDC-8E4B-9792DB49979E}" destId="{E1F2EA43-521F-4FDE-8ACD-222AA546A4FE}" srcOrd="0" destOrd="0" presId="urn:microsoft.com/office/officeart/2005/8/layout/default#1"/>
    <dgm:cxn modelId="{10811D4B-7B8B-4277-988A-8363ED818CFF}" srcId="{679E678F-1676-4A13-B09E-E8F4063E8A50}" destId="{3A5334E6-C309-4D50-8B4A-136F7A408581}" srcOrd="4" destOrd="0" parTransId="{B1CF6B27-AC0E-41AB-B333-FA73F21566A3}" sibTransId="{083AD885-D5E6-4B2E-B6EF-1E307B4A4168}"/>
    <dgm:cxn modelId="{65A5B594-8594-4F22-90FA-C040F30475F3}" type="presOf" srcId="{69AF3791-46FD-407A-8221-222B302BDE16}" destId="{0DB58AA8-C90A-4083-8FCD-683D2BA9B21D}" srcOrd="0" destOrd="0" presId="urn:microsoft.com/office/officeart/2005/8/layout/default#1"/>
    <dgm:cxn modelId="{B4FCD8F5-6023-4D9A-AD1C-417825B253A2}" type="presOf" srcId="{2A0031EC-B310-4B6D-8E13-9E5A0DEA8D77}" destId="{C9C39B26-2AAC-4F35-94C4-D458920C2255}" srcOrd="0" destOrd="0" presId="urn:microsoft.com/office/officeart/2005/8/layout/default#1"/>
    <dgm:cxn modelId="{BBB3EDD3-954D-43D4-819C-C77C1DE1346A}" type="presOf" srcId="{58414BF1-F206-47CE-ADB0-67ABA7E2DE0C}" destId="{BCDA0525-9CD0-4F0E-A1D1-4DEE563E302D}" srcOrd="0" destOrd="0" presId="urn:microsoft.com/office/officeart/2005/8/layout/default#1"/>
    <dgm:cxn modelId="{2E02C368-022B-4A50-BE00-27482EB89CEE}" type="presOf" srcId="{3A5334E6-C309-4D50-8B4A-136F7A408581}" destId="{5C02149A-5CC5-41AB-8DC6-75A37ACA93EA}" srcOrd="0" destOrd="0" presId="urn:microsoft.com/office/officeart/2005/8/layout/default#1"/>
    <dgm:cxn modelId="{AB21D167-18E2-4739-941F-26C3AA99EC43}" type="presParOf" srcId="{A6254612-BBBF-46B8-9F7D-7E15A02C39CB}" destId="{BCDA0525-9CD0-4F0E-A1D1-4DEE563E302D}" srcOrd="0" destOrd="0" presId="urn:microsoft.com/office/officeart/2005/8/layout/default#1"/>
    <dgm:cxn modelId="{5376DDDF-ECD1-455F-A5BD-3FB0C5CA1AC5}" type="presParOf" srcId="{A6254612-BBBF-46B8-9F7D-7E15A02C39CB}" destId="{F60019FF-414F-4D36-91C3-49478C3A983D}" srcOrd="1" destOrd="0" presId="urn:microsoft.com/office/officeart/2005/8/layout/default#1"/>
    <dgm:cxn modelId="{30A51B0F-0B4C-4A44-B261-B6F738F94096}" type="presParOf" srcId="{A6254612-BBBF-46B8-9F7D-7E15A02C39CB}" destId="{0DB58AA8-C90A-4083-8FCD-683D2BA9B21D}" srcOrd="2" destOrd="0" presId="urn:microsoft.com/office/officeart/2005/8/layout/default#1"/>
    <dgm:cxn modelId="{C5AABB92-DE26-4C40-8E58-69EA34D12A59}" type="presParOf" srcId="{A6254612-BBBF-46B8-9F7D-7E15A02C39CB}" destId="{B4A9EF15-E4EB-4C13-AC0A-8A1B6ACE8090}" srcOrd="3" destOrd="0" presId="urn:microsoft.com/office/officeart/2005/8/layout/default#1"/>
    <dgm:cxn modelId="{A0F1CEDF-0B4A-4FFF-AAAA-94E89918D233}" type="presParOf" srcId="{A6254612-BBBF-46B8-9F7D-7E15A02C39CB}" destId="{E1F2EA43-521F-4FDE-8ACD-222AA546A4FE}" srcOrd="4" destOrd="0" presId="urn:microsoft.com/office/officeart/2005/8/layout/default#1"/>
    <dgm:cxn modelId="{84C4A531-D041-4F33-850D-24780530B09C}" type="presParOf" srcId="{A6254612-BBBF-46B8-9F7D-7E15A02C39CB}" destId="{EDCC9431-7E35-4040-93D3-62A48477D3FB}" srcOrd="5" destOrd="0" presId="urn:microsoft.com/office/officeart/2005/8/layout/default#1"/>
    <dgm:cxn modelId="{C6B78117-28F2-48C8-81EC-3AF1737E1AFA}" type="presParOf" srcId="{A6254612-BBBF-46B8-9F7D-7E15A02C39CB}" destId="{C9C39B26-2AAC-4F35-94C4-D458920C2255}" srcOrd="6" destOrd="0" presId="urn:microsoft.com/office/officeart/2005/8/layout/default#1"/>
    <dgm:cxn modelId="{07DF5188-E49F-4FC2-B816-2026DF7F8D35}" type="presParOf" srcId="{A6254612-BBBF-46B8-9F7D-7E15A02C39CB}" destId="{4F5FD0B6-4414-40AA-905C-8B0D40A34F34}" srcOrd="7" destOrd="0" presId="urn:microsoft.com/office/officeart/2005/8/layout/default#1"/>
    <dgm:cxn modelId="{2F62CD7E-5293-43F3-9158-A4972D55B4F1}" type="presParOf" srcId="{A6254612-BBBF-46B8-9F7D-7E15A02C39CB}" destId="{5C02149A-5CC5-41AB-8DC6-75A37ACA93EA}" srcOrd="8" destOrd="0" presId="urn:microsoft.com/office/officeart/2005/8/layout/defaul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B2F0BFC-4D4D-4090-B177-5439EC19A1E9}" type="doc">
      <dgm:prSet loTypeId="urn:microsoft.com/office/officeart/2005/8/layout/vList5" loCatId="list" qsTypeId="urn:microsoft.com/office/officeart/2005/8/quickstyle/simple2" qsCatId="simple" csTypeId="urn:microsoft.com/office/officeart/2005/8/colors/colorful1#6" csCatId="colorful" phldr="1"/>
      <dgm:spPr/>
      <dgm:t>
        <a:bodyPr/>
        <a:lstStyle/>
        <a:p>
          <a:endParaRPr lang="en-US"/>
        </a:p>
      </dgm:t>
    </dgm:pt>
    <dgm:pt modelId="{815DEF21-3A60-4E4D-8E99-062EADC38BCF}">
      <dgm:prSet phldrT="[Text]" custT="1"/>
      <dgm:spPr/>
      <dgm:t>
        <a:bodyPr/>
        <a:lstStyle/>
        <a:p>
          <a:pPr algn="ctr"/>
          <a:r>
            <a:rPr lang="zh-CN" altLang="en-US" sz="2400" dirty="0" smtClean="0">
              <a:latin typeface="標楷體" pitchFamily="65" charset="-120"/>
              <a:ea typeface="標楷體" pitchFamily="65" charset="-120"/>
              <a:cs typeface="Times New Roman" panose="02020603050405020304" pitchFamily="18" charset="0"/>
            </a:rPr>
            <a:t>父母對孩子</a:t>
          </a:r>
          <a:r>
            <a:rPr lang="en-US" altLang="zh-CN" sz="2400" dirty="0" smtClean="0">
              <a:latin typeface="標楷體" pitchFamily="65" charset="-120"/>
              <a:ea typeface="標楷體" pitchFamily="65" charset="-120"/>
              <a:cs typeface="Times New Roman" panose="02020603050405020304" pitchFamily="18" charset="0"/>
            </a:rPr>
            <a:t>ADHD</a:t>
          </a:r>
          <a:r>
            <a:rPr lang="zh-CN" altLang="en-US" sz="2400" dirty="0" smtClean="0">
              <a:latin typeface="標楷體" pitchFamily="65" charset="-120"/>
              <a:ea typeface="標楷體" pitchFamily="65" charset="-120"/>
              <a:cs typeface="Times New Roman" panose="02020603050405020304" pitchFamily="18" charset="0"/>
            </a:rPr>
            <a:t>症狀感知的正面改變</a:t>
          </a:r>
          <a:endParaRPr lang="en-US" sz="2400" b="1" dirty="0" smtClean="0">
            <a:latin typeface="Times New Roman" panose="02020603050405020304" pitchFamily="18" charset="0"/>
            <a:cs typeface="Times New Roman" panose="02020603050405020304" pitchFamily="18" charset="0"/>
          </a:endParaRPr>
        </a:p>
        <a:p>
          <a:pPr algn="ctr"/>
          <a:endParaRPr lang="en-US" sz="2400" b="1" i="1" dirty="0">
            <a:latin typeface="Times New Roman" panose="02020603050405020304" pitchFamily="18" charset="0"/>
            <a:cs typeface="Times New Roman" panose="02020603050405020304" pitchFamily="18" charset="0"/>
          </a:endParaRPr>
        </a:p>
      </dgm:t>
    </dgm:pt>
    <dgm:pt modelId="{4A6F23CC-7285-44C2-B00F-6231B906B64F}" type="parTrans" cxnId="{DB85D66B-E722-4FD0-97B2-D8830197E05C}">
      <dgm:prSet/>
      <dgm:spPr/>
      <dgm:t>
        <a:bodyPr/>
        <a:lstStyle/>
        <a:p>
          <a:endParaRPr lang="en-US"/>
        </a:p>
      </dgm:t>
    </dgm:pt>
    <dgm:pt modelId="{B79763E2-A73E-4744-B835-A414DBEB765F}" type="sibTrans" cxnId="{DB85D66B-E722-4FD0-97B2-D8830197E05C}">
      <dgm:prSet/>
      <dgm:spPr/>
      <dgm:t>
        <a:bodyPr/>
        <a:lstStyle/>
        <a:p>
          <a:endParaRPr lang="en-US"/>
        </a:p>
      </dgm:t>
    </dgm:pt>
    <dgm:pt modelId="{CE13E393-038F-4A91-8635-3C5A2CF632DF}">
      <dgm:prSet phldrT="[Text]" custT="1"/>
      <dgm:spPr/>
      <dgm:t>
        <a:bodyPr tIns="640080"/>
        <a:lstStyle/>
        <a:p>
          <a:pPr rtl="0">
            <a:lnSpc>
              <a:spcPct val="150000"/>
            </a:lnSpc>
            <a:spcBef>
              <a:spcPts val="600"/>
            </a:spcBef>
            <a:spcAft>
              <a:spcPts val="600"/>
            </a:spcAft>
          </a:pPr>
          <a:r>
            <a:rPr lang="zh-CN" altLang="en-US" sz="2000" u="none" baseline="0" smtClean="0">
              <a:latin typeface="Times New Roman" panose="02020603050405020304" pitchFamily="18" charset="0"/>
              <a:ea typeface="標楷體" pitchFamily="65" charset="-120"/>
              <a:cs typeface="Times New Roman" panose="02020603050405020304" pitchFamily="18" charset="0"/>
            </a:rPr>
            <a:t>優勢視角、家庭爲本和發展性活動</a:t>
          </a:r>
          <a:endParaRPr lang="en-US" sz="2000" b="1" i="0" u="none" baseline="0" dirty="0">
            <a:latin typeface="Times New Roman" panose="02020603050405020304" pitchFamily="18" charset="0"/>
            <a:ea typeface="標楷體" pitchFamily="65" charset="-120"/>
            <a:cs typeface="Times New Roman" panose="02020603050405020304" pitchFamily="18" charset="0"/>
          </a:endParaRPr>
        </a:p>
      </dgm:t>
    </dgm:pt>
    <dgm:pt modelId="{09E42AC8-7A4E-4504-ABFD-AD43AF0FE5DF}" type="parTrans" cxnId="{A062DD06-9431-4906-916A-07484303C357}">
      <dgm:prSet/>
      <dgm:spPr/>
      <dgm:t>
        <a:bodyPr/>
        <a:lstStyle/>
        <a:p>
          <a:endParaRPr lang="en-US"/>
        </a:p>
      </dgm:t>
    </dgm:pt>
    <dgm:pt modelId="{92693E76-4F0C-4615-9395-48F5F9BDA1F8}" type="sibTrans" cxnId="{A062DD06-9431-4906-916A-07484303C357}">
      <dgm:prSet/>
      <dgm:spPr/>
      <dgm:t>
        <a:bodyPr/>
        <a:lstStyle/>
        <a:p>
          <a:endParaRPr lang="en-US"/>
        </a:p>
      </dgm:t>
    </dgm:pt>
    <dgm:pt modelId="{6AC86104-E36A-4FF2-A140-3CDCCCAF0DE3}">
      <dgm:prSet phldrT="[Text]" custT="1"/>
      <dgm:spPr/>
      <dgm:t>
        <a:bodyPr tIns="640080"/>
        <a:lstStyle/>
        <a:p>
          <a:pPr rtl="0">
            <a:lnSpc>
              <a:spcPct val="100000"/>
            </a:lnSpc>
            <a:spcBef>
              <a:spcPct val="0"/>
            </a:spcBef>
            <a:spcAft>
              <a:spcPct val="15000"/>
            </a:spcAft>
          </a:pPr>
          <a:endParaRPr lang="en-US" sz="2000" b="1" i="0" dirty="0">
            <a:latin typeface="Times New Roman" panose="02020603050405020304" pitchFamily="18" charset="0"/>
            <a:cs typeface="Times New Roman" panose="02020603050405020304" pitchFamily="18" charset="0"/>
          </a:endParaRPr>
        </a:p>
      </dgm:t>
    </dgm:pt>
    <dgm:pt modelId="{CD6466CD-ADC3-49AD-8FE2-38C9FAAC1652}" type="parTrans" cxnId="{8C00283E-6ABF-4DCA-B18D-26B255EAEEB4}">
      <dgm:prSet/>
      <dgm:spPr/>
      <dgm:t>
        <a:bodyPr/>
        <a:lstStyle/>
        <a:p>
          <a:endParaRPr lang="en-US"/>
        </a:p>
      </dgm:t>
    </dgm:pt>
    <dgm:pt modelId="{A074F534-3BA9-497C-946B-72B241575EC6}" type="sibTrans" cxnId="{8C00283E-6ABF-4DCA-B18D-26B255EAEEB4}">
      <dgm:prSet/>
      <dgm:spPr/>
      <dgm:t>
        <a:bodyPr/>
        <a:lstStyle/>
        <a:p>
          <a:endParaRPr lang="en-US"/>
        </a:p>
      </dgm:t>
    </dgm:pt>
    <dgm:pt modelId="{7C840E22-9064-4401-9521-C7E86E852F30}">
      <dgm:prSet phldrT="[Text]" custT="1"/>
      <dgm:spPr/>
      <dgm:t>
        <a:bodyPr tIns="640080"/>
        <a:lstStyle/>
        <a:p>
          <a:pPr rtl="0">
            <a:lnSpc>
              <a:spcPct val="150000"/>
            </a:lnSpc>
            <a:spcBef>
              <a:spcPts val="600"/>
            </a:spcBef>
            <a:spcAft>
              <a:spcPts val="600"/>
            </a:spcAft>
          </a:pPr>
          <a:r>
            <a:rPr lang="zh-CN" altLang="en-US" sz="2000" u="none" baseline="0" dirty="0" smtClean="0">
              <a:latin typeface="Times New Roman" panose="02020603050405020304" pitchFamily="18" charset="0"/>
              <a:ea typeface="標楷體" pitchFamily="65" charset="-120"/>
              <a:cs typeface="Times New Roman" panose="02020603050405020304" pitchFamily="18" charset="0"/>
            </a:rPr>
            <a:t>促進代際</a:t>
          </a:r>
          <a:r>
            <a:rPr lang="zh-CN" altLang="en-US" sz="2000" u="sng" baseline="0" dirty="0" smtClean="0">
              <a:latin typeface="Times New Roman" panose="02020603050405020304" pitchFamily="18" charset="0"/>
              <a:ea typeface="標楷體" pitchFamily="65" charset="-120"/>
              <a:cs typeface="Times New Roman" panose="02020603050405020304" pitchFamily="18" charset="0"/>
            </a:rPr>
            <a:t>對話和交流</a:t>
          </a:r>
          <a:endParaRPr lang="en-US" sz="2000" b="1" i="0" u="sng" baseline="0" dirty="0">
            <a:latin typeface="Times New Roman" panose="02020603050405020304" pitchFamily="18" charset="0"/>
            <a:ea typeface="標楷體" pitchFamily="65" charset="-120"/>
            <a:cs typeface="Times New Roman" panose="02020603050405020304" pitchFamily="18" charset="0"/>
          </a:endParaRPr>
        </a:p>
      </dgm:t>
    </dgm:pt>
    <dgm:pt modelId="{1BE33117-0B7C-458E-AE19-9472625BA96B}" type="parTrans" cxnId="{5E2E1DE3-6E33-459D-8C5F-7FABCF72F477}">
      <dgm:prSet/>
      <dgm:spPr/>
      <dgm:t>
        <a:bodyPr/>
        <a:lstStyle/>
        <a:p>
          <a:endParaRPr lang="en-US"/>
        </a:p>
      </dgm:t>
    </dgm:pt>
    <dgm:pt modelId="{06A37B8E-15EE-4EAE-BD8B-C5522DC9D93C}" type="sibTrans" cxnId="{5E2E1DE3-6E33-459D-8C5F-7FABCF72F477}">
      <dgm:prSet/>
      <dgm:spPr/>
      <dgm:t>
        <a:bodyPr/>
        <a:lstStyle/>
        <a:p>
          <a:endParaRPr lang="en-US"/>
        </a:p>
      </dgm:t>
    </dgm:pt>
    <dgm:pt modelId="{EE4C75D3-200D-4F38-9110-4E29FCC227B1}">
      <dgm:prSet phldrT="[Text]" custT="1"/>
      <dgm:spPr/>
      <dgm:t>
        <a:bodyPr tIns="640080"/>
        <a:lstStyle/>
        <a:p>
          <a:pPr rtl="0">
            <a:lnSpc>
              <a:spcPct val="100000"/>
            </a:lnSpc>
            <a:spcBef>
              <a:spcPct val="0"/>
            </a:spcBef>
            <a:spcAft>
              <a:spcPct val="15000"/>
            </a:spcAft>
          </a:pPr>
          <a:endParaRPr lang="en-US" sz="2000" b="1" i="0" dirty="0">
            <a:latin typeface="Times New Roman" panose="02020603050405020304" pitchFamily="18" charset="0"/>
            <a:cs typeface="Times New Roman" panose="02020603050405020304" pitchFamily="18" charset="0"/>
          </a:endParaRPr>
        </a:p>
      </dgm:t>
    </dgm:pt>
    <dgm:pt modelId="{E59FAC9F-BA6B-4C39-B7AF-15952155D863}" type="parTrans" cxnId="{66D15724-4A2D-4256-9EFA-69DFEEBB0954}">
      <dgm:prSet/>
      <dgm:spPr/>
      <dgm:t>
        <a:bodyPr/>
        <a:lstStyle/>
        <a:p>
          <a:endParaRPr lang="en-US"/>
        </a:p>
      </dgm:t>
    </dgm:pt>
    <dgm:pt modelId="{0D7D52B0-0D59-4F28-ADD8-0CC787185858}" type="sibTrans" cxnId="{66D15724-4A2D-4256-9EFA-69DFEEBB0954}">
      <dgm:prSet/>
      <dgm:spPr/>
      <dgm:t>
        <a:bodyPr/>
        <a:lstStyle/>
        <a:p>
          <a:endParaRPr lang="en-US"/>
        </a:p>
      </dgm:t>
    </dgm:pt>
    <dgm:pt modelId="{6328D8FA-7346-41A2-852D-07A4B4456472}">
      <dgm:prSet phldrT="[Text]" custT="1"/>
      <dgm:spPr/>
      <dgm:t>
        <a:bodyPr tIns="640080"/>
        <a:lstStyle/>
        <a:p>
          <a:pPr rtl="0">
            <a:lnSpc>
              <a:spcPct val="150000"/>
            </a:lnSpc>
            <a:spcBef>
              <a:spcPts val="600"/>
            </a:spcBef>
            <a:spcAft>
              <a:spcPts val="600"/>
            </a:spcAft>
          </a:pPr>
          <a:r>
            <a:rPr lang="zh-CN" altLang="en-US" sz="2000" u="sng" baseline="0" dirty="0" smtClean="0">
              <a:latin typeface="Times New Roman" panose="02020603050405020304" pitchFamily="18" charset="0"/>
              <a:ea typeface="標楷體" pitchFamily="65" charset="-120"/>
              <a:cs typeface="Times New Roman" panose="02020603050405020304" pitchFamily="18" charset="0"/>
            </a:rPr>
            <a:t>挑戰父母</a:t>
          </a:r>
          <a:r>
            <a:rPr lang="zh-CN" altLang="en-US" sz="2000" baseline="0" dirty="0" smtClean="0">
              <a:latin typeface="Times New Roman" panose="02020603050405020304" pitchFamily="18" charset="0"/>
              <a:ea typeface="標楷體" pitchFamily="65" charset="-120"/>
              <a:cs typeface="Times New Roman" panose="02020603050405020304" pitchFamily="18" charset="0"/>
            </a:rPr>
            <a:t>對他們孩子病理性的</a:t>
          </a:r>
          <a:r>
            <a:rPr lang="zh-CN" altLang="en-US" sz="2000" u="sng" baseline="0" dirty="0" smtClean="0">
              <a:latin typeface="Times New Roman" panose="02020603050405020304" pitchFamily="18" charset="0"/>
              <a:ea typeface="標楷體" pitchFamily="65" charset="-120"/>
              <a:cs typeface="Times New Roman" panose="02020603050405020304" pitchFamily="18" charset="0"/>
            </a:rPr>
            <a:t>觀點</a:t>
          </a:r>
          <a:endParaRPr lang="en-US" sz="2000" b="1" i="0" u="sng" baseline="0" dirty="0">
            <a:latin typeface="Times New Roman" panose="02020603050405020304" pitchFamily="18" charset="0"/>
            <a:ea typeface="標楷體" pitchFamily="65" charset="-120"/>
            <a:cs typeface="Times New Roman" panose="02020603050405020304" pitchFamily="18" charset="0"/>
          </a:endParaRPr>
        </a:p>
      </dgm:t>
    </dgm:pt>
    <dgm:pt modelId="{ABCEF4D5-DE3E-46EA-B007-6478CAE3F26E}" type="parTrans" cxnId="{642365FE-7247-402F-A5F1-1617CFCA491C}">
      <dgm:prSet/>
      <dgm:spPr/>
      <dgm:t>
        <a:bodyPr/>
        <a:lstStyle/>
        <a:p>
          <a:endParaRPr lang="en-US"/>
        </a:p>
      </dgm:t>
    </dgm:pt>
    <dgm:pt modelId="{DDA38E18-41D1-405F-A7D4-27741B57D219}" type="sibTrans" cxnId="{642365FE-7247-402F-A5F1-1617CFCA491C}">
      <dgm:prSet/>
      <dgm:spPr/>
      <dgm:t>
        <a:bodyPr/>
        <a:lstStyle/>
        <a:p>
          <a:endParaRPr lang="en-US"/>
        </a:p>
      </dgm:t>
    </dgm:pt>
    <dgm:pt modelId="{549686D8-88B7-4F7F-9731-6E767BBCD840}">
      <dgm:prSet phldrT="[Text]" custT="1"/>
      <dgm:spPr/>
      <dgm:t>
        <a:bodyPr tIns="640080"/>
        <a:lstStyle/>
        <a:p>
          <a:pPr rtl="0">
            <a:lnSpc>
              <a:spcPct val="150000"/>
            </a:lnSpc>
            <a:spcBef>
              <a:spcPts val="600"/>
            </a:spcBef>
            <a:spcAft>
              <a:spcPts val="600"/>
            </a:spcAft>
          </a:pPr>
          <a:r>
            <a:rPr lang="zh-CN" altLang="en-US" sz="2000" baseline="0" dirty="0" smtClean="0">
              <a:latin typeface="Times New Roman" panose="02020603050405020304" pitchFamily="18" charset="0"/>
              <a:ea typeface="標楷體" pitchFamily="65" charset="-120"/>
              <a:cs typeface="Times New Roman" panose="02020603050405020304" pitchFamily="18" charset="0"/>
            </a:rPr>
            <a:t>父母更能欣賞他們的孩子的</a:t>
          </a:r>
          <a:r>
            <a:rPr lang="zh-CN" altLang="en-US" sz="2000" u="sng" baseline="0" dirty="0" smtClean="0">
              <a:latin typeface="Times New Roman" panose="02020603050405020304" pitchFamily="18" charset="0"/>
              <a:ea typeface="標楷體" pitchFamily="65" charset="-120"/>
              <a:cs typeface="Times New Roman" panose="02020603050405020304" pitchFamily="18" charset="0"/>
            </a:rPr>
            <a:t>天分和優勢</a:t>
          </a:r>
          <a:endParaRPr lang="en-US" sz="2000" b="1" i="0" u="sng" baseline="0" dirty="0">
            <a:latin typeface="Times New Roman" panose="02020603050405020304" pitchFamily="18" charset="0"/>
            <a:ea typeface="標楷體" pitchFamily="65" charset="-120"/>
            <a:cs typeface="Times New Roman" panose="02020603050405020304" pitchFamily="18" charset="0"/>
          </a:endParaRPr>
        </a:p>
      </dgm:t>
    </dgm:pt>
    <dgm:pt modelId="{6FB43557-910C-476B-B68D-271A6D686B5A}" type="parTrans" cxnId="{DBFE1CD8-3DE8-4D04-A562-57B1070EB263}">
      <dgm:prSet/>
      <dgm:spPr/>
      <dgm:t>
        <a:bodyPr/>
        <a:lstStyle/>
        <a:p>
          <a:endParaRPr lang="en-US"/>
        </a:p>
      </dgm:t>
    </dgm:pt>
    <dgm:pt modelId="{E3BABAF1-4A8A-40CD-BA1F-4D0268BF8998}" type="sibTrans" cxnId="{DBFE1CD8-3DE8-4D04-A562-57B1070EB263}">
      <dgm:prSet/>
      <dgm:spPr/>
      <dgm:t>
        <a:bodyPr/>
        <a:lstStyle/>
        <a:p>
          <a:endParaRPr lang="en-US"/>
        </a:p>
      </dgm:t>
    </dgm:pt>
    <dgm:pt modelId="{22DEDBA3-5681-4DDD-8A89-B788A1309A58}" type="pres">
      <dgm:prSet presAssocID="{1B2F0BFC-4D4D-4090-B177-5439EC19A1E9}" presName="Name0" presStyleCnt="0">
        <dgm:presLayoutVars>
          <dgm:dir/>
          <dgm:animLvl val="lvl"/>
          <dgm:resizeHandles val="exact"/>
        </dgm:presLayoutVars>
      </dgm:prSet>
      <dgm:spPr/>
      <dgm:t>
        <a:bodyPr/>
        <a:lstStyle/>
        <a:p>
          <a:endParaRPr lang="en-US"/>
        </a:p>
      </dgm:t>
    </dgm:pt>
    <dgm:pt modelId="{AD8491BF-A172-4C83-A2EF-70E5352F66A5}" type="pres">
      <dgm:prSet presAssocID="{815DEF21-3A60-4E4D-8E99-062EADC38BCF}" presName="linNode" presStyleCnt="0"/>
      <dgm:spPr/>
      <dgm:t>
        <a:bodyPr/>
        <a:lstStyle/>
        <a:p>
          <a:endParaRPr lang="en-US"/>
        </a:p>
      </dgm:t>
    </dgm:pt>
    <dgm:pt modelId="{F766B5A2-C497-494B-ADC3-93FBF46F2A0E}" type="pres">
      <dgm:prSet presAssocID="{815DEF21-3A60-4E4D-8E99-062EADC38BCF}" presName="parentText" presStyleLbl="node1" presStyleIdx="0" presStyleCnt="1" custScaleX="65230" custScaleY="85367" custLinFactNeighborX="-177" custLinFactNeighborY="-256">
        <dgm:presLayoutVars>
          <dgm:chMax val="1"/>
          <dgm:bulletEnabled val="1"/>
        </dgm:presLayoutVars>
      </dgm:prSet>
      <dgm:spPr/>
      <dgm:t>
        <a:bodyPr/>
        <a:lstStyle/>
        <a:p>
          <a:endParaRPr lang="en-US"/>
        </a:p>
      </dgm:t>
    </dgm:pt>
    <dgm:pt modelId="{08412542-F297-4E3E-97B6-F931CC2F5C13}" type="pres">
      <dgm:prSet presAssocID="{815DEF21-3A60-4E4D-8E99-062EADC38BCF}" presName="descendantText" presStyleLbl="alignAccFollowNode1" presStyleIdx="0" presStyleCnt="1" custScaleX="109984" custScaleY="104490">
        <dgm:presLayoutVars>
          <dgm:bulletEnabled val="1"/>
        </dgm:presLayoutVars>
      </dgm:prSet>
      <dgm:spPr/>
      <dgm:t>
        <a:bodyPr/>
        <a:lstStyle/>
        <a:p>
          <a:endParaRPr lang="en-US"/>
        </a:p>
      </dgm:t>
    </dgm:pt>
  </dgm:ptLst>
  <dgm:cxnLst>
    <dgm:cxn modelId="{A8670E51-F0AA-45BC-A5E5-D4C780DA5EEF}" type="presOf" srcId="{EE4C75D3-200D-4F38-9110-4E29FCC227B1}" destId="{08412542-F297-4E3E-97B6-F931CC2F5C13}" srcOrd="0" destOrd="4" presId="urn:microsoft.com/office/officeart/2005/8/layout/vList5"/>
    <dgm:cxn modelId="{A8A6824B-9C80-4437-95C1-DBC0EFF5DCDB}" type="presOf" srcId="{6328D8FA-7346-41A2-852D-07A4B4456472}" destId="{08412542-F297-4E3E-97B6-F931CC2F5C13}" srcOrd="0" destOrd="2" presId="urn:microsoft.com/office/officeart/2005/8/layout/vList5"/>
    <dgm:cxn modelId="{2623F5ED-377D-4F41-9EC4-59E16B0D623F}" type="presOf" srcId="{6AC86104-E36A-4FF2-A140-3CDCCCAF0DE3}" destId="{08412542-F297-4E3E-97B6-F931CC2F5C13}" srcOrd="0" destOrd="5" presId="urn:microsoft.com/office/officeart/2005/8/layout/vList5"/>
    <dgm:cxn modelId="{5E2E1DE3-6E33-459D-8C5F-7FABCF72F477}" srcId="{815DEF21-3A60-4E4D-8E99-062EADC38BCF}" destId="{7C840E22-9064-4401-9521-C7E86E852F30}" srcOrd="1" destOrd="0" parTransId="{1BE33117-0B7C-458E-AE19-9472625BA96B}" sibTransId="{06A37B8E-15EE-4EAE-BD8B-C5522DC9D93C}"/>
    <dgm:cxn modelId="{F4DCABE6-A12E-4E27-8631-24C54C6A83E9}" type="presOf" srcId="{815DEF21-3A60-4E4D-8E99-062EADC38BCF}" destId="{F766B5A2-C497-494B-ADC3-93FBF46F2A0E}" srcOrd="0" destOrd="0" presId="urn:microsoft.com/office/officeart/2005/8/layout/vList5"/>
    <dgm:cxn modelId="{642365FE-7247-402F-A5F1-1617CFCA491C}" srcId="{815DEF21-3A60-4E4D-8E99-062EADC38BCF}" destId="{6328D8FA-7346-41A2-852D-07A4B4456472}" srcOrd="2" destOrd="0" parTransId="{ABCEF4D5-DE3E-46EA-B007-6478CAE3F26E}" sibTransId="{DDA38E18-41D1-405F-A7D4-27741B57D219}"/>
    <dgm:cxn modelId="{DB85D66B-E722-4FD0-97B2-D8830197E05C}" srcId="{1B2F0BFC-4D4D-4090-B177-5439EC19A1E9}" destId="{815DEF21-3A60-4E4D-8E99-062EADC38BCF}" srcOrd="0" destOrd="0" parTransId="{4A6F23CC-7285-44C2-B00F-6231B906B64F}" sibTransId="{B79763E2-A73E-4744-B835-A414DBEB765F}"/>
    <dgm:cxn modelId="{DBFE1CD8-3DE8-4D04-A562-57B1070EB263}" srcId="{815DEF21-3A60-4E4D-8E99-062EADC38BCF}" destId="{549686D8-88B7-4F7F-9731-6E767BBCD840}" srcOrd="3" destOrd="0" parTransId="{6FB43557-910C-476B-B68D-271A6D686B5A}" sibTransId="{E3BABAF1-4A8A-40CD-BA1F-4D0268BF8998}"/>
    <dgm:cxn modelId="{072553D4-505F-4D1C-AB00-D5140F8FBA3F}" type="presOf" srcId="{549686D8-88B7-4F7F-9731-6E767BBCD840}" destId="{08412542-F297-4E3E-97B6-F931CC2F5C13}" srcOrd="0" destOrd="3" presId="urn:microsoft.com/office/officeart/2005/8/layout/vList5"/>
    <dgm:cxn modelId="{7CE95453-2989-4C80-A6CE-9B32BACAC269}" type="presOf" srcId="{7C840E22-9064-4401-9521-C7E86E852F30}" destId="{08412542-F297-4E3E-97B6-F931CC2F5C13}" srcOrd="0" destOrd="1" presId="urn:microsoft.com/office/officeart/2005/8/layout/vList5"/>
    <dgm:cxn modelId="{66D15724-4A2D-4256-9EFA-69DFEEBB0954}" srcId="{815DEF21-3A60-4E4D-8E99-062EADC38BCF}" destId="{EE4C75D3-200D-4F38-9110-4E29FCC227B1}" srcOrd="4" destOrd="0" parTransId="{E59FAC9F-BA6B-4C39-B7AF-15952155D863}" sibTransId="{0D7D52B0-0D59-4F28-ADD8-0CC787185858}"/>
    <dgm:cxn modelId="{8C00283E-6ABF-4DCA-B18D-26B255EAEEB4}" srcId="{815DEF21-3A60-4E4D-8E99-062EADC38BCF}" destId="{6AC86104-E36A-4FF2-A140-3CDCCCAF0DE3}" srcOrd="5" destOrd="0" parTransId="{CD6466CD-ADC3-49AD-8FE2-38C9FAAC1652}" sibTransId="{A074F534-3BA9-497C-946B-72B241575EC6}"/>
    <dgm:cxn modelId="{546A6F6A-1EF2-42D9-B019-17F6A9B8D991}" type="presOf" srcId="{CE13E393-038F-4A91-8635-3C5A2CF632DF}" destId="{08412542-F297-4E3E-97B6-F931CC2F5C13}" srcOrd="0" destOrd="0" presId="urn:microsoft.com/office/officeart/2005/8/layout/vList5"/>
    <dgm:cxn modelId="{A062DD06-9431-4906-916A-07484303C357}" srcId="{815DEF21-3A60-4E4D-8E99-062EADC38BCF}" destId="{CE13E393-038F-4A91-8635-3C5A2CF632DF}" srcOrd="0" destOrd="0" parTransId="{09E42AC8-7A4E-4504-ABFD-AD43AF0FE5DF}" sibTransId="{92693E76-4F0C-4615-9395-48F5F9BDA1F8}"/>
    <dgm:cxn modelId="{A99CEA24-4F9C-47FF-B2D8-04B5AB4382FE}" type="presOf" srcId="{1B2F0BFC-4D4D-4090-B177-5439EC19A1E9}" destId="{22DEDBA3-5681-4DDD-8A89-B788A1309A58}" srcOrd="0" destOrd="0" presId="urn:microsoft.com/office/officeart/2005/8/layout/vList5"/>
    <dgm:cxn modelId="{203EA263-6B46-4288-872A-F19BEB3B7663}" type="presParOf" srcId="{22DEDBA3-5681-4DDD-8A89-B788A1309A58}" destId="{AD8491BF-A172-4C83-A2EF-70E5352F66A5}" srcOrd="0" destOrd="0" presId="urn:microsoft.com/office/officeart/2005/8/layout/vList5"/>
    <dgm:cxn modelId="{B487855D-5189-46BA-993D-AD94676AD431}" type="presParOf" srcId="{AD8491BF-A172-4C83-A2EF-70E5352F66A5}" destId="{F766B5A2-C497-494B-ADC3-93FBF46F2A0E}" srcOrd="0" destOrd="0" presId="urn:microsoft.com/office/officeart/2005/8/layout/vList5"/>
    <dgm:cxn modelId="{30DD8456-660C-4B0B-9300-A3D4B95DC3BD}" type="presParOf" srcId="{AD8491BF-A172-4C83-A2EF-70E5352F66A5}" destId="{08412542-F297-4E3E-97B6-F931CC2F5C1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EFED441-5D70-433C-B13F-21DC773CD542}" type="doc">
      <dgm:prSet loTypeId="urn:microsoft.com/office/officeart/2005/8/layout/chart3" loCatId="relationship" qsTypeId="urn:microsoft.com/office/officeart/2005/8/quickstyle/simple1" qsCatId="simple" csTypeId="urn:microsoft.com/office/officeart/2005/8/colors/colorful1#7" csCatId="colorful" phldr="1"/>
      <dgm:spPr/>
      <dgm:t>
        <a:bodyPr/>
        <a:lstStyle/>
        <a:p>
          <a:endParaRPr lang="zh-HK" altLang="en-US"/>
        </a:p>
      </dgm:t>
    </dgm:pt>
    <dgm:pt modelId="{9F5166BA-B5C4-4FCC-8B09-D6B1B3F3BC16}">
      <dgm:prSet phldrT="[Text]" custT="1"/>
      <dgm:spPr/>
      <dgm:t>
        <a:bodyPr/>
        <a:lstStyle/>
        <a:p>
          <a:r>
            <a:rPr lang="zh-CN" altLang="en-US" sz="2000" b="1" i="1" dirty="0" smtClean="0">
              <a:latin typeface="標楷體" pitchFamily="65" charset="-120"/>
              <a:ea typeface="標楷體" pitchFamily="65" charset="-120"/>
            </a:rPr>
            <a:t>很好玩</a:t>
          </a:r>
          <a:endParaRPr lang="zh-HK" altLang="en-US" sz="2000" dirty="0">
            <a:latin typeface="標楷體" pitchFamily="65" charset="-120"/>
            <a:ea typeface="標楷體" pitchFamily="65" charset="-120"/>
          </a:endParaRPr>
        </a:p>
      </dgm:t>
    </dgm:pt>
    <dgm:pt modelId="{9CA17941-6A34-4A63-97B1-A00E2699B214}" type="parTrans" cxnId="{FC5D84BE-A471-4B13-95B0-1C754CE8B883}">
      <dgm:prSet/>
      <dgm:spPr/>
      <dgm:t>
        <a:bodyPr/>
        <a:lstStyle/>
        <a:p>
          <a:endParaRPr lang="zh-HK" altLang="en-US"/>
        </a:p>
      </dgm:t>
    </dgm:pt>
    <dgm:pt modelId="{42CF48B8-AE4A-482A-9CA2-FB9D62757388}" type="sibTrans" cxnId="{FC5D84BE-A471-4B13-95B0-1C754CE8B883}">
      <dgm:prSet/>
      <dgm:spPr/>
      <dgm:t>
        <a:bodyPr/>
        <a:lstStyle/>
        <a:p>
          <a:endParaRPr lang="zh-HK" altLang="en-US"/>
        </a:p>
      </dgm:t>
    </dgm:pt>
    <dgm:pt modelId="{50947C86-B2C1-4891-B7E2-D29B87100839}">
      <dgm:prSet phldrT="[Text]" custT="1"/>
      <dgm:spPr/>
      <dgm:t>
        <a:bodyPr/>
        <a:lstStyle/>
        <a:p>
          <a:r>
            <a:rPr lang="zh-CN" altLang="en-US" sz="2000" b="1" i="1" dirty="0" smtClean="0">
              <a:latin typeface="標楷體" pitchFamily="65" charset="-120"/>
              <a:ea typeface="標楷體" pitchFamily="65" charset="-120"/>
            </a:rPr>
            <a:t>一起體驗：安全和簡單地交朋友</a:t>
          </a:r>
          <a:r>
            <a:rPr lang="en-US" sz="2000" b="1" i="1" dirty="0" smtClean="0">
              <a:latin typeface="標楷體" pitchFamily="65" charset="-120"/>
              <a:ea typeface="標楷體" pitchFamily="65" charset="-120"/>
            </a:rPr>
            <a:t> </a:t>
          </a:r>
          <a:endParaRPr lang="zh-HK" altLang="en-US" sz="2000" dirty="0">
            <a:latin typeface="標楷體" pitchFamily="65" charset="-120"/>
            <a:ea typeface="標楷體" pitchFamily="65" charset="-120"/>
          </a:endParaRPr>
        </a:p>
      </dgm:t>
    </dgm:pt>
    <dgm:pt modelId="{9EFA0505-15CC-4D34-B23E-51BACDC797F8}" type="parTrans" cxnId="{DADBE7A9-ED0F-4479-ADD5-021813588488}">
      <dgm:prSet/>
      <dgm:spPr/>
      <dgm:t>
        <a:bodyPr/>
        <a:lstStyle/>
        <a:p>
          <a:endParaRPr lang="zh-HK" altLang="en-US"/>
        </a:p>
      </dgm:t>
    </dgm:pt>
    <dgm:pt modelId="{52FCC9D4-5C19-45FE-8458-EA13BC3DE50F}" type="sibTrans" cxnId="{DADBE7A9-ED0F-4479-ADD5-021813588488}">
      <dgm:prSet/>
      <dgm:spPr/>
      <dgm:t>
        <a:bodyPr/>
        <a:lstStyle/>
        <a:p>
          <a:endParaRPr lang="zh-HK" altLang="en-US"/>
        </a:p>
      </dgm:t>
    </dgm:pt>
    <dgm:pt modelId="{B31C972D-FC9A-4344-9E61-8B3A28E2D392}">
      <dgm:prSet phldrT="[Text]" custT="1"/>
      <dgm:spPr/>
      <dgm:t>
        <a:bodyPr/>
        <a:lstStyle/>
        <a:p>
          <a:r>
            <a:rPr lang="zh-CN" altLang="en-US" sz="2000" b="1" i="1" dirty="0" smtClean="0">
              <a:latin typeface="標楷體" pitchFamily="65" charset="-120"/>
              <a:ea typeface="標楷體" pitchFamily="65" charset="-120"/>
            </a:rPr>
            <a:t>有一段快樂的家庭時光</a:t>
          </a:r>
          <a:endParaRPr lang="zh-HK" altLang="en-US" sz="2000" dirty="0">
            <a:latin typeface="標楷體" pitchFamily="65" charset="-120"/>
            <a:ea typeface="標楷體" pitchFamily="65" charset="-120"/>
          </a:endParaRPr>
        </a:p>
      </dgm:t>
    </dgm:pt>
    <dgm:pt modelId="{415AEB87-00D8-4BA0-9CE5-52D4FF78829D}" type="parTrans" cxnId="{C263A2CF-5651-46A2-BBF1-3035E3D2D051}">
      <dgm:prSet/>
      <dgm:spPr/>
      <dgm:t>
        <a:bodyPr/>
        <a:lstStyle/>
        <a:p>
          <a:endParaRPr lang="zh-HK" altLang="en-US"/>
        </a:p>
      </dgm:t>
    </dgm:pt>
    <dgm:pt modelId="{DCDD7ABB-D90A-472D-88C6-16622508E3F0}" type="sibTrans" cxnId="{C263A2CF-5651-46A2-BBF1-3035E3D2D051}">
      <dgm:prSet/>
      <dgm:spPr/>
      <dgm:t>
        <a:bodyPr/>
        <a:lstStyle/>
        <a:p>
          <a:endParaRPr lang="zh-HK" altLang="en-US"/>
        </a:p>
      </dgm:t>
    </dgm:pt>
    <dgm:pt modelId="{C8C99BAC-26F9-4199-8F11-B12BDF4E3A7C}">
      <dgm:prSet phldrT="[Text]" custT="1"/>
      <dgm:spPr/>
      <dgm:t>
        <a:bodyPr/>
        <a:lstStyle/>
        <a:p>
          <a:r>
            <a:rPr lang="zh-CN" altLang="en-US" sz="2000" b="1" i="1" dirty="0" smtClean="0">
              <a:latin typeface="標楷體" pitchFamily="65" charset="-120"/>
              <a:ea typeface="標楷體" pitchFamily="65" charset="-120"/>
            </a:rPr>
            <a:t>讓我單獨待著：愉快和自由的價值</a:t>
          </a:r>
          <a:endParaRPr lang="zh-HK" altLang="en-US" sz="2000" dirty="0">
            <a:latin typeface="標楷體" pitchFamily="65" charset="-120"/>
            <a:ea typeface="標楷體" pitchFamily="65" charset="-120"/>
          </a:endParaRPr>
        </a:p>
      </dgm:t>
    </dgm:pt>
    <dgm:pt modelId="{E22970AC-3807-4CC3-9287-54A8A89850C3}" type="parTrans" cxnId="{66F5AE4B-9443-42FE-BDB0-797C7DBC7600}">
      <dgm:prSet/>
      <dgm:spPr/>
      <dgm:t>
        <a:bodyPr/>
        <a:lstStyle/>
        <a:p>
          <a:endParaRPr lang="zh-HK" altLang="en-US"/>
        </a:p>
      </dgm:t>
    </dgm:pt>
    <dgm:pt modelId="{1D59C040-BB9C-49EF-8C16-61BDAD8201FC}" type="sibTrans" cxnId="{66F5AE4B-9443-42FE-BDB0-797C7DBC7600}">
      <dgm:prSet/>
      <dgm:spPr/>
      <dgm:t>
        <a:bodyPr/>
        <a:lstStyle/>
        <a:p>
          <a:endParaRPr lang="zh-HK" altLang="en-US"/>
        </a:p>
      </dgm:t>
    </dgm:pt>
    <dgm:pt modelId="{2E73D444-9F86-48F9-9D04-7A9C7556234F}">
      <dgm:prSet phldrT="[Text]" custT="1"/>
      <dgm:spPr/>
      <dgm:t>
        <a:bodyPr/>
        <a:lstStyle/>
        <a:p>
          <a:r>
            <a:rPr lang="zh-CN" altLang="en-US" sz="2000" b="1" i="1" dirty="0" smtClean="0">
              <a:latin typeface="標楷體" pitchFamily="65" charset="-120"/>
              <a:ea typeface="標楷體" pitchFamily="65" charset="-120"/>
            </a:rPr>
            <a:t>父母的態度、方式、關係有改變</a:t>
          </a:r>
          <a:endParaRPr lang="zh-HK" altLang="en-US" sz="2000" dirty="0">
            <a:latin typeface="標楷體" pitchFamily="65" charset="-120"/>
            <a:ea typeface="標楷體" pitchFamily="65" charset="-120"/>
          </a:endParaRPr>
        </a:p>
      </dgm:t>
    </dgm:pt>
    <dgm:pt modelId="{788E71DE-60A1-4C57-BF49-D43EDCA211EE}" type="parTrans" cxnId="{8F5AED9D-5940-40D6-8EC3-D7EFB8B75821}">
      <dgm:prSet/>
      <dgm:spPr/>
      <dgm:t>
        <a:bodyPr/>
        <a:lstStyle/>
        <a:p>
          <a:endParaRPr lang="zh-HK" altLang="en-US"/>
        </a:p>
      </dgm:t>
    </dgm:pt>
    <dgm:pt modelId="{24D08C52-832A-42FA-8917-5C77C351C249}" type="sibTrans" cxnId="{8F5AED9D-5940-40D6-8EC3-D7EFB8B75821}">
      <dgm:prSet/>
      <dgm:spPr/>
      <dgm:t>
        <a:bodyPr/>
        <a:lstStyle/>
        <a:p>
          <a:endParaRPr lang="zh-HK" altLang="en-US"/>
        </a:p>
      </dgm:t>
    </dgm:pt>
    <dgm:pt modelId="{5E49E9FE-E919-49BB-BD41-1143B2D48A96}" type="pres">
      <dgm:prSet presAssocID="{DEFED441-5D70-433C-B13F-21DC773CD542}" presName="compositeShape" presStyleCnt="0">
        <dgm:presLayoutVars>
          <dgm:chMax val="7"/>
          <dgm:dir/>
          <dgm:resizeHandles val="exact"/>
        </dgm:presLayoutVars>
      </dgm:prSet>
      <dgm:spPr/>
      <dgm:t>
        <a:bodyPr/>
        <a:lstStyle/>
        <a:p>
          <a:endParaRPr lang="zh-HK" altLang="en-US"/>
        </a:p>
      </dgm:t>
    </dgm:pt>
    <dgm:pt modelId="{DBF60FA3-FE89-4922-BDB3-FB1618BC0A36}" type="pres">
      <dgm:prSet presAssocID="{DEFED441-5D70-433C-B13F-21DC773CD542}" presName="wedge1" presStyleLbl="node1" presStyleIdx="0" presStyleCnt="5" custScaleX="109709" custScaleY="92914" custLinFactNeighborX="-4351" custLinFactNeighborY="5051"/>
      <dgm:spPr/>
      <dgm:t>
        <a:bodyPr/>
        <a:lstStyle/>
        <a:p>
          <a:endParaRPr lang="zh-HK" altLang="en-US"/>
        </a:p>
      </dgm:t>
    </dgm:pt>
    <dgm:pt modelId="{0A14682C-709C-4551-AFAC-5DB1C291368D}" type="pres">
      <dgm:prSet presAssocID="{DEFED441-5D70-433C-B13F-21DC773CD542}" presName="wedge1Tx" presStyleLbl="node1" presStyleIdx="0" presStyleCnt="5">
        <dgm:presLayoutVars>
          <dgm:chMax val="0"/>
          <dgm:chPref val="0"/>
          <dgm:bulletEnabled val="1"/>
        </dgm:presLayoutVars>
      </dgm:prSet>
      <dgm:spPr/>
      <dgm:t>
        <a:bodyPr/>
        <a:lstStyle/>
        <a:p>
          <a:endParaRPr lang="zh-HK" altLang="en-US"/>
        </a:p>
      </dgm:t>
    </dgm:pt>
    <dgm:pt modelId="{11734DAF-EC20-4C2F-A39B-3FF1F8F84B53}" type="pres">
      <dgm:prSet presAssocID="{DEFED441-5D70-433C-B13F-21DC773CD542}" presName="wedge2" presStyleLbl="node1" presStyleIdx="1" presStyleCnt="5"/>
      <dgm:spPr/>
      <dgm:t>
        <a:bodyPr/>
        <a:lstStyle/>
        <a:p>
          <a:endParaRPr lang="zh-HK" altLang="en-US"/>
        </a:p>
      </dgm:t>
    </dgm:pt>
    <dgm:pt modelId="{0289135D-3020-488E-82C6-408C5E25EC91}" type="pres">
      <dgm:prSet presAssocID="{DEFED441-5D70-433C-B13F-21DC773CD542}" presName="wedge2Tx" presStyleLbl="node1" presStyleIdx="1" presStyleCnt="5">
        <dgm:presLayoutVars>
          <dgm:chMax val="0"/>
          <dgm:chPref val="0"/>
          <dgm:bulletEnabled val="1"/>
        </dgm:presLayoutVars>
      </dgm:prSet>
      <dgm:spPr/>
      <dgm:t>
        <a:bodyPr/>
        <a:lstStyle/>
        <a:p>
          <a:endParaRPr lang="zh-HK" altLang="en-US"/>
        </a:p>
      </dgm:t>
    </dgm:pt>
    <dgm:pt modelId="{E8A47C57-4B0C-4894-853F-123138B81649}" type="pres">
      <dgm:prSet presAssocID="{DEFED441-5D70-433C-B13F-21DC773CD542}" presName="wedge3" presStyleLbl="node1" presStyleIdx="2" presStyleCnt="5"/>
      <dgm:spPr/>
      <dgm:t>
        <a:bodyPr/>
        <a:lstStyle/>
        <a:p>
          <a:endParaRPr lang="zh-HK" altLang="en-US"/>
        </a:p>
      </dgm:t>
    </dgm:pt>
    <dgm:pt modelId="{4017CD83-D660-4985-927B-C91327B2508B}" type="pres">
      <dgm:prSet presAssocID="{DEFED441-5D70-433C-B13F-21DC773CD542}" presName="wedge3Tx" presStyleLbl="node1" presStyleIdx="2" presStyleCnt="5">
        <dgm:presLayoutVars>
          <dgm:chMax val="0"/>
          <dgm:chPref val="0"/>
          <dgm:bulletEnabled val="1"/>
        </dgm:presLayoutVars>
      </dgm:prSet>
      <dgm:spPr/>
      <dgm:t>
        <a:bodyPr/>
        <a:lstStyle/>
        <a:p>
          <a:endParaRPr lang="zh-HK" altLang="en-US"/>
        </a:p>
      </dgm:t>
    </dgm:pt>
    <dgm:pt modelId="{74B5A91A-3FC4-4AEA-B769-CC57FA872181}" type="pres">
      <dgm:prSet presAssocID="{DEFED441-5D70-433C-B13F-21DC773CD542}" presName="wedge4" presStyleLbl="node1" presStyleIdx="3" presStyleCnt="5"/>
      <dgm:spPr/>
      <dgm:t>
        <a:bodyPr/>
        <a:lstStyle/>
        <a:p>
          <a:endParaRPr lang="zh-HK" altLang="en-US"/>
        </a:p>
      </dgm:t>
    </dgm:pt>
    <dgm:pt modelId="{31249FAF-0748-4DE1-A7FE-067DA7AD9698}" type="pres">
      <dgm:prSet presAssocID="{DEFED441-5D70-433C-B13F-21DC773CD542}" presName="wedge4Tx" presStyleLbl="node1" presStyleIdx="3" presStyleCnt="5">
        <dgm:presLayoutVars>
          <dgm:chMax val="0"/>
          <dgm:chPref val="0"/>
          <dgm:bulletEnabled val="1"/>
        </dgm:presLayoutVars>
      </dgm:prSet>
      <dgm:spPr/>
      <dgm:t>
        <a:bodyPr/>
        <a:lstStyle/>
        <a:p>
          <a:endParaRPr lang="zh-HK" altLang="en-US"/>
        </a:p>
      </dgm:t>
    </dgm:pt>
    <dgm:pt modelId="{4016D6A0-52B3-4723-BD74-BE1B38AAF7A6}" type="pres">
      <dgm:prSet presAssocID="{DEFED441-5D70-433C-B13F-21DC773CD542}" presName="wedge5" presStyleLbl="node1" presStyleIdx="4" presStyleCnt="5" custAng="0" custScaleX="100110" custScaleY="97691" custLinFactNeighborX="-921" custLinFactNeighborY="1103"/>
      <dgm:spPr/>
      <dgm:t>
        <a:bodyPr/>
        <a:lstStyle/>
        <a:p>
          <a:endParaRPr lang="zh-HK" altLang="en-US"/>
        </a:p>
      </dgm:t>
    </dgm:pt>
    <dgm:pt modelId="{EC682EAC-72A7-4424-98BF-41C4A2103609}" type="pres">
      <dgm:prSet presAssocID="{DEFED441-5D70-433C-B13F-21DC773CD542}" presName="wedge5Tx" presStyleLbl="node1" presStyleIdx="4" presStyleCnt="5">
        <dgm:presLayoutVars>
          <dgm:chMax val="0"/>
          <dgm:chPref val="0"/>
          <dgm:bulletEnabled val="1"/>
        </dgm:presLayoutVars>
      </dgm:prSet>
      <dgm:spPr/>
      <dgm:t>
        <a:bodyPr/>
        <a:lstStyle/>
        <a:p>
          <a:endParaRPr lang="zh-HK" altLang="en-US"/>
        </a:p>
      </dgm:t>
    </dgm:pt>
  </dgm:ptLst>
  <dgm:cxnLst>
    <dgm:cxn modelId="{FBFC35E6-1954-4711-AB6A-6475F2C356A9}" type="presOf" srcId="{50947C86-B2C1-4891-B7E2-D29B87100839}" destId="{0289135D-3020-488E-82C6-408C5E25EC91}" srcOrd="1" destOrd="0" presId="urn:microsoft.com/office/officeart/2005/8/layout/chart3"/>
    <dgm:cxn modelId="{A1FA581A-633E-4758-8123-ABC5D2C616CC}" type="presOf" srcId="{9F5166BA-B5C4-4FCC-8B09-D6B1B3F3BC16}" destId="{DBF60FA3-FE89-4922-BDB3-FB1618BC0A36}" srcOrd="0" destOrd="0" presId="urn:microsoft.com/office/officeart/2005/8/layout/chart3"/>
    <dgm:cxn modelId="{FC5D84BE-A471-4B13-95B0-1C754CE8B883}" srcId="{DEFED441-5D70-433C-B13F-21DC773CD542}" destId="{9F5166BA-B5C4-4FCC-8B09-D6B1B3F3BC16}" srcOrd="0" destOrd="0" parTransId="{9CA17941-6A34-4A63-97B1-A00E2699B214}" sibTransId="{42CF48B8-AE4A-482A-9CA2-FB9D62757388}"/>
    <dgm:cxn modelId="{DADBE7A9-ED0F-4479-ADD5-021813588488}" srcId="{DEFED441-5D70-433C-B13F-21DC773CD542}" destId="{50947C86-B2C1-4891-B7E2-D29B87100839}" srcOrd="1" destOrd="0" parTransId="{9EFA0505-15CC-4D34-B23E-51BACDC797F8}" sibTransId="{52FCC9D4-5C19-45FE-8458-EA13BC3DE50F}"/>
    <dgm:cxn modelId="{C263A2CF-5651-46A2-BBF1-3035E3D2D051}" srcId="{DEFED441-5D70-433C-B13F-21DC773CD542}" destId="{B31C972D-FC9A-4344-9E61-8B3A28E2D392}" srcOrd="2" destOrd="0" parTransId="{415AEB87-00D8-4BA0-9CE5-52D4FF78829D}" sibTransId="{DCDD7ABB-D90A-472D-88C6-16622508E3F0}"/>
    <dgm:cxn modelId="{66F5AE4B-9443-42FE-BDB0-797C7DBC7600}" srcId="{DEFED441-5D70-433C-B13F-21DC773CD542}" destId="{C8C99BAC-26F9-4199-8F11-B12BDF4E3A7C}" srcOrd="3" destOrd="0" parTransId="{E22970AC-3807-4CC3-9287-54A8A89850C3}" sibTransId="{1D59C040-BB9C-49EF-8C16-61BDAD8201FC}"/>
    <dgm:cxn modelId="{8F5AED9D-5940-40D6-8EC3-D7EFB8B75821}" srcId="{DEFED441-5D70-433C-B13F-21DC773CD542}" destId="{2E73D444-9F86-48F9-9D04-7A9C7556234F}" srcOrd="4" destOrd="0" parTransId="{788E71DE-60A1-4C57-BF49-D43EDCA211EE}" sibTransId="{24D08C52-832A-42FA-8917-5C77C351C249}"/>
    <dgm:cxn modelId="{66C866B0-60F4-408F-8193-3D7F69713726}" type="presOf" srcId="{B31C972D-FC9A-4344-9E61-8B3A28E2D392}" destId="{E8A47C57-4B0C-4894-853F-123138B81649}" srcOrd="0" destOrd="0" presId="urn:microsoft.com/office/officeart/2005/8/layout/chart3"/>
    <dgm:cxn modelId="{83E546ED-3E0B-4045-9E54-EFDA36F008FC}" type="presOf" srcId="{50947C86-B2C1-4891-B7E2-D29B87100839}" destId="{11734DAF-EC20-4C2F-A39B-3FF1F8F84B53}" srcOrd="0" destOrd="0" presId="urn:microsoft.com/office/officeart/2005/8/layout/chart3"/>
    <dgm:cxn modelId="{DD704D4C-E561-4A2E-8732-5CAEEBDB4105}" type="presOf" srcId="{2E73D444-9F86-48F9-9D04-7A9C7556234F}" destId="{4016D6A0-52B3-4723-BD74-BE1B38AAF7A6}" srcOrd="0" destOrd="0" presId="urn:microsoft.com/office/officeart/2005/8/layout/chart3"/>
    <dgm:cxn modelId="{57F1C30D-163A-419B-9C66-1ACFBC78DF99}" type="presOf" srcId="{C8C99BAC-26F9-4199-8F11-B12BDF4E3A7C}" destId="{31249FAF-0748-4DE1-A7FE-067DA7AD9698}" srcOrd="1" destOrd="0" presId="urn:microsoft.com/office/officeart/2005/8/layout/chart3"/>
    <dgm:cxn modelId="{C5916990-B312-42DB-B8DF-2C86467AE6E6}" type="presOf" srcId="{C8C99BAC-26F9-4199-8F11-B12BDF4E3A7C}" destId="{74B5A91A-3FC4-4AEA-B769-CC57FA872181}" srcOrd="0" destOrd="0" presId="urn:microsoft.com/office/officeart/2005/8/layout/chart3"/>
    <dgm:cxn modelId="{87BA803E-A0D6-4493-BB30-13978A1C2C94}" type="presOf" srcId="{9F5166BA-B5C4-4FCC-8B09-D6B1B3F3BC16}" destId="{0A14682C-709C-4551-AFAC-5DB1C291368D}" srcOrd="1" destOrd="0" presId="urn:microsoft.com/office/officeart/2005/8/layout/chart3"/>
    <dgm:cxn modelId="{A683D0E6-9F76-4F08-903F-5BA87DB849F6}" type="presOf" srcId="{DEFED441-5D70-433C-B13F-21DC773CD542}" destId="{5E49E9FE-E919-49BB-BD41-1143B2D48A96}" srcOrd="0" destOrd="0" presId="urn:microsoft.com/office/officeart/2005/8/layout/chart3"/>
    <dgm:cxn modelId="{6BFCD16F-C822-445D-A835-3DDC431ECABF}" type="presOf" srcId="{2E73D444-9F86-48F9-9D04-7A9C7556234F}" destId="{EC682EAC-72A7-4424-98BF-41C4A2103609}" srcOrd="1" destOrd="0" presId="urn:microsoft.com/office/officeart/2005/8/layout/chart3"/>
    <dgm:cxn modelId="{E1E074DC-C16C-4AAB-8A66-963069A13F6A}" type="presOf" srcId="{B31C972D-FC9A-4344-9E61-8B3A28E2D392}" destId="{4017CD83-D660-4985-927B-C91327B2508B}" srcOrd="1" destOrd="0" presId="urn:microsoft.com/office/officeart/2005/8/layout/chart3"/>
    <dgm:cxn modelId="{7DAC592A-C9CF-4505-9E01-9EB33D1E5952}" type="presParOf" srcId="{5E49E9FE-E919-49BB-BD41-1143B2D48A96}" destId="{DBF60FA3-FE89-4922-BDB3-FB1618BC0A36}" srcOrd="0" destOrd="0" presId="urn:microsoft.com/office/officeart/2005/8/layout/chart3"/>
    <dgm:cxn modelId="{6E14315A-7696-4DF7-ABE9-E41F6705FE92}" type="presParOf" srcId="{5E49E9FE-E919-49BB-BD41-1143B2D48A96}" destId="{0A14682C-709C-4551-AFAC-5DB1C291368D}" srcOrd="1" destOrd="0" presId="urn:microsoft.com/office/officeart/2005/8/layout/chart3"/>
    <dgm:cxn modelId="{E3D2BC23-9B4C-4030-9DAB-01E7DBAE8904}" type="presParOf" srcId="{5E49E9FE-E919-49BB-BD41-1143B2D48A96}" destId="{11734DAF-EC20-4C2F-A39B-3FF1F8F84B53}" srcOrd="2" destOrd="0" presId="urn:microsoft.com/office/officeart/2005/8/layout/chart3"/>
    <dgm:cxn modelId="{84DD4C24-541B-47C1-B98B-6CD50696A49C}" type="presParOf" srcId="{5E49E9FE-E919-49BB-BD41-1143B2D48A96}" destId="{0289135D-3020-488E-82C6-408C5E25EC91}" srcOrd="3" destOrd="0" presId="urn:microsoft.com/office/officeart/2005/8/layout/chart3"/>
    <dgm:cxn modelId="{4599CB51-D30E-40FB-AF52-961B806B1909}" type="presParOf" srcId="{5E49E9FE-E919-49BB-BD41-1143B2D48A96}" destId="{E8A47C57-4B0C-4894-853F-123138B81649}" srcOrd="4" destOrd="0" presId="urn:microsoft.com/office/officeart/2005/8/layout/chart3"/>
    <dgm:cxn modelId="{0C0E52FB-D1AA-458B-93BF-3A313740AA10}" type="presParOf" srcId="{5E49E9FE-E919-49BB-BD41-1143B2D48A96}" destId="{4017CD83-D660-4985-927B-C91327B2508B}" srcOrd="5" destOrd="0" presId="urn:microsoft.com/office/officeart/2005/8/layout/chart3"/>
    <dgm:cxn modelId="{084148BA-0813-4F50-B61F-74B4D4AAF91D}" type="presParOf" srcId="{5E49E9FE-E919-49BB-BD41-1143B2D48A96}" destId="{74B5A91A-3FC4-4AEA-B769-CC57FA872181}" srcOrd="6" destOrd="0" presId="urn:microsoft.com/office/officeart/2005/8/layout/chart3"/>
    <dgm:cxn modelId="{BCC58586-ACA5-4434-B8DD-BB8D7A1740B4}" type="presParOf" srcId="{5E49E9FE-E919-49BB-BD41-1143B2D48A96}" destId="{31249FAF-0748-4DE1-A7FE-067DA7AD9698}" srcOrd="7" destOrd="0" presId="urn:microsoft.com/office/officeart/2005/8/layout/chart3"/>
    <dgm:cxn modelId="{FC5E1EE4-F412-4198-8A47-EA40FE5AB597}" type="presParOf" srcId="{5E49E9FE-E919-49BB-BD41-1143B2D48A96}" destId="{4016D6A0-52B3-4723-BD74-BE1B38AAF7A6}" srcOrd="8" destOrd="0" presId="urn:microsoft.com/office/officeart/2005/8/layout/chart3"/>
    <dgm:cxn modelId="{E86800D8-8780-4FEA-B8EE-6DFA451055BD}" type="presParOf" srcId="{5E49E9FE-E919-49BB-BD41-1143B2D48A96}" destId="{EC682EAC-72A7-4424-98BF-41C4A2103609}" srcOrd="9"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99FD3C-1E65-473F-8D65-5A41F14B14BA}" type="doc">
      <dgm:prSet loTypeId="urn:microsoft.com/office/officeart/2005/8/layout/balance1" loCatId="relationship" qsTypeId="urn:microsoft.com/office/officeart/2005/8/quickstyle/simple2" qsCatId="simple" csTypeId="urn:microsoft.com/office/officeart/2005/8/colors/colorful1#3" csCatId="colorful" phldr="1"/>
      <dgm:spPr/>
      <dgm:t>
        <a:bodyPr/>
        <a:lstStyle/>
        <a:p>
          <a:endParaRPr lang="en-US"/>
        </a:p>
      </dgm:t>
    </dgm:pt>
    <dgm:pt modelId="{215B2013-C02E-4957-84FC-A8BD8433EC29}">
      <dgm:prSet phldrT="[Text]" custT="1"/>
      <dgm:spPr/>
      <dgm:t>
        <a:bodyPr/>
        <a:lstStyle/>
        <a:p>
          <a:r>
            <a:rPr lang="zh-CN" altLang="en-US" sz="2000" b="0" i="0" dirty="0" smtClean="0">
              <a:latin typeface="Times New Roman" panose="02020603050405020304" pitchFamily="18" charset="0"/>
              <a:ea typeface="標楷體" panose="03000509000000000000" pitchFamily="65" charset="-120"/>
              <a:cs typeface="Times New Roman" panose="02020603050405020304" pitchFamily="18" charset="0"/>
            </a:rPr>
            <a:t>社會福利系統</a:t>
          </a:r>
          <a:r>
            <a:rPr lang="en-US" altLang="zh-TW" sz="2000" b="0" i="0" dirty="0" smtClean="0">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sz="1800" b="0" i="0" dirty="0" smtClean="0">
            <a:latin typeface="Times New Roman" panose="02020603050405020304" pitchFamily="18" charset="0"/>
            <a:ea typeface="標楷體" panose="03000509000000000000" pitchFamily="65" charset="-120"/>
            <a:cs typeface="Times New Roman" panose="02020603050405020304" pitchFamily="18" charset="0"/>
          </a:endParaRPr>
        </a:p>
      </dgm:t>
    </dgm:pt>
    <dgm:pt modelId="{F19846D6-4116-4AD5-A0BC-9BAD24A22A56}" type="parTrans" cxnId="{9E35AB30-C899-4166-93CD-F99325ADAC8C}">
      <dgm:prSet/>
      <dgm:spPr/>
      <dgm:t>
        <a:bodyPr/>
        <a:lstStyle/>
        <a:p>
          <a:endParaRPr lang="en-US" sz="2000" i="0"/>
        </a:p>
      </dgm:t>
    </dgm:pt>
    <dgm:pt modelId="{80360CA5-B518-4C28-BA0B-653033880A87}" type="sibTrans" cxnId="{9E35AB30-C899-4166-93CD-F99325ADAC8C}">
      <dgm:prSet/>
      <dgm:spPr/>
      <dgm:t>
        <a:bodyPr/>
        <a:lstStyle/>
        <a:p>
          <a:endParaRPr lang="en-US" sz="2000" i="0"/>
        </a:p>
      </dgm:t>
    </dgm:pt>
    <dgm:pt modelId="{DD04DDD3-31FF-4CA8-A6EA-4D97D4E9623D}">
      <dgm:prSet phldrT="[Text]" custT="1"/>
      <dgm:spPr/>
      <dgm:t>
        <a:bodyPr/>
        <a:lstStyle/>
        <a:p>
          <a:r>
            <a:rPr lang="zh-CN" altLang="en-US" sz="2000" i="0" dirty="0" smtClean="0">
              <a:latin typeface="Times New Roman" panose="02020603050405020304" pitchFamily="18" charset="0"/>
              <a:ea typeface="標楷體" panose="03000509000000000000" pitchFamily="65" charset="-120"/>
              <a:cs typeface="Times New Roman" panose="02020603050405020304" pitchFamily="18" charset="0"/>
            </a:rPr>
            <a:t>家庭服務</a:t>
          </a:r>
          <a:endParaRPr lang="en-US" altLang="zh-TW" sz="2000" i="0" dirty="0" smtClean="0">
            <a:latin typeface="Times New Roman" panose="02020603050405020304" pitchFamily="18" charset="0"/>
            <a:ea typeface="標楷體" panose="03000509000000000000" pitchFamily="65" charset="-120"/>
            <a:cs typeface="Times New Roman" panose="02020603050405020304" pitchFamily="18" charset="0"/>
          </a:endParaRPr>
        </a:p>
      </dgm:t>
    </dgm:pt>
    <dgm:pt modelId="{080978F8-8839-4EDD-85FC-4D47496E3554}" type="parTrans" cxnId="{84EE7561-6B03-4ADF-9ECD-C04F97357235}">
      <dgm:prSet/>
      <dgm:spPr/>
      <dgm:t>
        <a:bodyPr/>
        <a:lstStyle/>
        <a:p>
          <a:endParaRPr lang="en-US" sz="2000" i="0"/>
        </a:p>
      </dgm:t>
    </dgm:pt>
    <dgm:pt modelId="{A366194A-375B-431F-9ED8-287B4CE341C9}" type="sibTrans" cxnId="{84EE7561-6B03-4ADF-9ECD-C04F97357235}">
      <dgm:prSet/>
      <dgm:spPr/>
      <dgm:t>
        <a:bodyPr/>
        <a:lstStyle/>
        <a:p>
          <a:endParaRPr lang="en-US" sz="2000" i="0"/>
        </a:p>
      </dgm:t>
    </dgm:pt>
    <dgm:pt modelId="{1D02E44C-C008-44D1-A6B7-7DC440AA832E}">
      <dgm:prSet phldrT="[Text]" custT="1"/>
      <dgm:spPr/>
      <dgm:t>
        <a:bodyPr/>
        <a:lstStyle/>
        <a:p>
          <a:r>
            <a:rPr lang="zh-CN" altLang="en-US" sz="2000" b="0" i="0" dirty="0" smtClean="0">
              <a:latin typeface="Times New Roman" panose="02020603050405020304" pitchFamily="18" charset="0"/>
              <a:ea typeface="標楷體" panose="03000509000000000000" pitchFamily="65" charset="-120"/>
              <a:cs typeface="Times New Roman" panose="02020603050405020304" pitchFamily="18" charset="0"/>
            </a:rPr>
            <a:t>醫務和教育系統</a:t>
          </a:r>
          <a:endParaRPr lang="en-US" altLang="zh-TW" sz="1800" b="0" i="0" dirty="0" smtClean="0">
            <a:latin typeface="Times New Roman" panose="02020603050405020304" pitchFamily="18" charset="0"/>
            <a:ea typeface="標楷體" panose="03000509000000000000" pitchFamily="65" charset="-120"/>
            <a:cs typeface="Times New Roman" panose="02020603050405020304" pitchFamily="18" charset="0"/>
          </a:endParaRPr>
        </a:p>
      </dgm:t>
    </dgm:pt>
    <dgm:pt modelId="{02CB0192-4F4B-4242-B3C5-18E9CE6A343A}" type="parTrans" cxnId="{C4AAE43F-1F63-41E6-92F5-995772CD5B43}">
      <dgm:prSet/>
      <dgm:spPr/>
      <dgm:t>
        <a:bodyPr/>
        <a:lstStyle/>
        <a:p>
          <a:endParaRPr lang="en-US" sz="2000" i="0"/>
        </a:p>
      </dgm:t>
    </dgm:pt>
    <dgm:pt modelId="{12D22284-C338-480C-8485-842CCB31DF52}" type="sibTrans" cxnId="{C4AAE43F-1F63-41E6-92F5-995772CD5B43}">
      <dgm:prSet/>
      <dgm:spPr/>
      <dgm:t>
        <a:bodyPr/>
        <a:lstStyle/>
        <a:p>
          <a:endParaRPr lang="en-US" sz="2000" i="0"/>
        </a:p>
      </dgm:t>
    </dgm:pt>
    <dgm:pt modelId="{A7026B42-5963-4B70-A55A-57EC31289498}">
      <dgm:prSet phldrT="[Text]" custT="1"/>
      <dgm:spPr/>
      <dgm:t>
        <a:bodyPr/>
        <a:lstStyle/>
        <a:p>
          <a:r>
            <a:rPr lang="zh-CN" altLang="en-US" sz="2000" i="0" dirty="0" smtClean="0">
              <a:latin typeface="Times New Roman" panose="02020603050405020304" pitchFamily="18" charset="0"/>
              <a:ea typeface="標楷體" panose="03000509000000000000" pitchFamily="65" charset="-120"/>
              <a:cs typeface="Times New Roman" panose="02020603050405020304" pitchFamily="18" charset="0"/>
            </a:rPr>
            <a:t>指導課程</a:t>
          </a:r>
          <a:r>
            <a:rPr lang="en-US" altLang="zh-TW" sz="2000" i="0" dirty="0" smtClean="0">
              <a:latin typeface="Times New Roman" panose="02020603050405020304" pitchFamily="18" charset="0"/>
              <a:ea typeface="標楷體" panose="03000509000000000000" pitchFamily="65" charset="-120"/>
              <a:cs typeface="Times New Roman" panose="02020603050405020304" pitchFamily="18" charset="0"/>
            </a:rPr>
            <a:t> </a:t>
          </a:r>
        </a:p>
      </dgm:t>
    </dgm:pt>
    <dgm:pt modelId="{4EF2134B-2524-4B6A-A682-800EFF441B12}" type="parTrans" cxnId="{FCF591CF-413C-4A65-A030-F7E6399A8356}">
      <dgm:prSet/>
      <dgm:spPr/>
      <dgm:t>
        <a:bodyPr/>
        <a:lstStyle/>
        <a:p>
          <a:endParaRPr lang="en-US" sz="2000" i="0"/>
        </a:p>
      </dgm:t>
    </dgm:pt>
    <dgm:pt modelId="{2135712A-27EB-499B-937C-3FE76F00FA29}" type="sibTrans" cxnId="{FCF591CF-413C-4A65-A030-F7E6399A8356}">
      <dgm:prSet/>
      <dgm:spPr/>
      <dgm:t>
        <a:bodyPr/>
        <a:lstStyle/>
        <a:p>
          <a:endParaRPr lang="en-US" sz="2000" i="0"/>
        </a:p>
      </dgm:t>
    </dgm:pt>
    <dgm:pt modelId="{35C9017E-BEA7-4A4E-9A4D-0B74E89D0DCD}">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CN" altLang="en-US" sz="2000" i="0" dirty="0" smtClean="0">
              <a:latin typeface="Times New Roman" panose="02020603050405020304" pitchFamily="18" charset="0"/>
              <a:ea typeface="標楷體" panose="03000509000000000000" pitchFamily="65" charset="-120"/>
              <a:cs typeface="Times New Roman" panose="02020603050405020304" pitchFamily="18" charset="0"/>
            </a:rPr>
            <a:t>技巧訓練</a:t>
          </a:r>
          <a:r>
            <a:rPr lang="en-US" altLang="zh-TW" sz="2000" i="0" dirty="0" smtClean="0">
              <a:latin typeface="Times New Roman" panose="02020603050405020304" pitchFamily="18" charset="0"/>
              <a:ea typeface="標楷體" panose="03000509000000000000" pitchFamily="65" charset="-120"/>
              <a:cs typeface="Times New Roman" panose="02020603050405020304" pitchFamily="18" charset="0"/>
            </a:rPr>
            <a:t> </a:t>
          </a:r>
        </a:p>
      </dgm:t>
    </dgm:pt>
    <dgm:pt modelId="{EFFDD442-33A0-4262-90F0-B05E8186851D}" type="parTrans" cxnId="{8F594C38-8728-486F-8306-389E573F41E6}">
      <dgm:prSet/>
      <dgm:spPr/>
      <dgm:t>
        <a:bodyPr/>
        <a:lstStyle/>
        <a:p>
          <a:endParaRPr lang="en-US" sz="2000" i="0"/>
        </a:p>
      </dgm:t>
    </dgm:pt>
    <dgm:pt modelId="{AEBDB010-CD05-4A0F-B0B9-8CB1FB9529CE}" type="sibTrans" cxnId="{8F594C38-8728-486F-8306-389E573F41E6}">
      <dgm:prSet/>
      <dgm:spPr/>
      <dgm:t>
        <a:bodyPr/>
        <a:lstStyle/>
        <a:p>
          <a:endParaRPr lang="en-US" sz="2000" i="0"/>
        </a:p>
      </dgm:t>
    </dgm:pt>
    <dgm:pt modelId="{E5BA114A-2224-464C-9580-0BD80F2FFBAF}">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CN" altLang="en-US" sz="2000" i="0" dirty="0" smtClean="0">
              <a:latin typeface="Times New Roman" panose="02020603050405020304" pitchFamily="18" charset="0"/>
              <a:ea typeface="標楷體" panose="03000509000000000000" pitchFamily="65" charset="-120"/>
              <a:cs typeface="Times New Roman" panose="02020603050405020304" pitchFamily="18" charset="0"/>
            </a:rPr>
            <a:t>藥物</a:t>
          </a:r>
          <a:r>
            <a:rPr lang="en-US" altLang="zh-TW" sz="2000" i="0" dirty="0" smtClean="0">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sz="1600" i="0" dirty="0" smtClean="0">
            <a:latin typeface="Times New Roman" panose="02020603050405020304" pitchFamily="18" charset="0"/>
            <a:ea typeface="標楷體" panose="03000509000000000000" pitchFamily="65" charset="-120"/>
            <a:cs typeface="Times New Roman" panose="02020603050405020304" pitchFamily="18" charset="0"/>
          </a:endParaRPr>
        </a:p>
      </dgm:t>
    </dgm:pt>
    <dgm:pt modelId="{C8F93329-3670-44DB-9855-151C7DFBF611}" type="parTrans" cxnId="{7F3C0867-3D22-4B86-A8D8-5459CE5CA741}">
      <dgm:prSet/>
      <dgm:spPr/>
      <dgm:t>
        <a:bodyPr/>
        <a:lstStyle/>
        <a:p>
          <a:endParaRPr lang="en-US" sz="2000" i="0"/>
        </a:p>
      </dgm:t>
    </dgm:pt>
    <dgm:pt modelId="{B0E874BE-BE95-4AC0-A8E0-FB71789A5CD2}" type="sibTrans" cxnId="{7F3C0867-3D22-4B86-A8D8-5459CE5CA741}">
      <dgm:prSet/>
      <dgm:spPr/>
      <dgm:t>
        <a:bodyPr/>
        <a:lstStyle/>
        <a:p>
          <a:endParaRPr lang="en-US" sz="2000" i="0"/>
        </a:p>
      </dgm:t>
    </dgm:pt>
    <dgm:pt modelId="{EC27AB1C-B0D0-4787-9AB1-56F6F0847C9D}">
      <dgm:prSet phldrT="[Text]" phldr="1"/>
      <dgm:spPr/>
      <dgm:t>
        <a:bodyPr/>
        <a:lstStyle/>
        <a:p>
          <a:endParaRPr lang="en-US" sz="2000" i="0" dirty="0"/>
        </a:p>
      </dgm:t>
    </dgm:pt>
    <dgm:pt modelId="{F4E9A75A-92C9-4D98-95E8-0633A67DD598}" type="parTrans" cxnId="{7078F098-81F0-4705-AD59-100A9859B27B}">
      <dgm:prSet/>
      <dgm:spPr/>
      <dgm:t>
        <a:bodyPr/>
        <a:lstStyle/>
        <a:p>
          <a:endParaRPr lang="en-US" sz="2000" i="0"/>
        </a:p>
      </dgm:t>
    </dgm:pt>
    <dgm:pt modelId="{9B2D8935-EE44-4272-A00F-5CC16CE2185B}" type="sibTrans" cxnId="{7078F098-81F0-4705-AD59-100A9859B27B}">
      <dgm:prSet/>
      <dgm:spPr/>
      <dgm:t>
        <a:bodyPr/>
        <a:lstStyle/>
        <a:p>
          <a:endParaRPr lang="en-US" sz="2000" i="0"/>
        </a:p>
      </dgm:t>
    </dgm:pt>
    <dgm:pt modelId="{46308AAB-BB83-47AB-A6BD-3B3486BD568C}">
      <dgm:prSet phldrT="[Text]" custT="1"/>
      <dgm:spPr/>
      <dgm:t>
        <a:bodyPr/>
        <a:lstStyle/>
        <a:p>
          <a:r>
            <a:rPr lang="zh-CN" altLang="en-US" sz="2000" i="0" dirty="0" smtClean="0">
              <a:latin typeface="Times New Roman" panose="02020603050405020304" pitchFamily="18" charset="0"/>
              <a:ea typeface="標楷體" panose="03000509000000000000" pitchFamily="65" charset="-120"/>
              <a:cs typeface="Times New Roman" panose="02020603050405020304" pitchFamily="18" charset="0"/>
            </a:rPr>
            <a:t>環境介入</a:t>
          </a:r>
          <a:r>
            <a:rPr lang="en-US" altLang="zh-TW" sz="2000" i="0" dirty="0" smtClean="0">
              <a:latin typeface="Times New Roman" panose="02020603050405020304" pitchFamily="18" charset="0"/>
              <a:ea typeface="標楷體" panose="03000509000000000000" pitchFamily="65" charset="-120"/>
              <a:cs typeface="Times New Roman" panose="02020603050405020304" pitchFamily="18" charset="0"/>
            </a:rPr>
            <a:t> </a:t>
          </a:r>
        </a:p>
      </dgm:t>
    </dgm:pt>
    <dgm:pt modelId="{C955A7C7-138B-4A68-8934-4F51C254FA70}" type="parTrans" cxnId="{C5DF9AB8-850D-4B1F-9761-98F10C7B2014}">
      <dgm:prSet/>
      <dgm:spPr/>
      <dgm:t>
        <a:bodyPr/>
        <a:lstStyle/>
        <a:p>
          <a:endParaRPr lang="en-US" sz="2000" i="0"/>
        </a:p>
      </dgm:t>
    </dgm:pt>
    <dgm:pt modelId="{F2012C8D-23C6-4A36-BEF1-2E9CDA3098F7}" type="sibTrans" cxnId="{C5DF9AB8-850D-4B1F-9761-98F10C7B2014}">
      <dgm:prSet/>
      <dgm:spPr/>
      <dgm:t>
        <a:bodyPr/>
        <a:lstStyle/>
        <a:p>
          <a:endParaRPr lang="en-US" sz="2000" i="0"/>
        </a:p>
      </dgm:t>
    </dgm:pt>
    <dgm:pt modelId="{4D897172-CAD7-4B16-8361-DD1AFB2B51E1}" type="pres">
      <dgm:prSet presAssocID="{9399FD3C-1E65-473F-8D65-5A41F14B14BA}" presName="outerComposite" presStyleCnt="0">
        <dgm:presLayoutVars>
          <dgm:chMax val="2"/>
          <dgm:animLvl val="lvl"/>
          <dgm:resizeHandles val="exact"/>
        </dgm:presLayoutVars>
      </dgm:prSet>
      <dgm:spPr/>
      <dgm:t>
        <a:bodyPr/>
        <a:lstStyle/>
        <a:p>
          <a:endParaRPr lang="en-US"/>
        </a:p>
      </dgm:t>
    </dgm:pt>
    <dgm:pt modelId="{0B2F2849-E5B2-4E3C-A41B-2613C336276F}" type="pres">
      <dgm:prSet presAssocID="{9399FD3C-1E65-473F-8D65-5A41F14B14BA}" presName="dummyMaxCanvas" presStyleCnt="0"/>
      <dgm:spPr/>
      <dgm:t>
        <a:bodyPr/>
        <a:lstStyle/>
        <a:p>
          <a:endParaRPr lang="en-US"/>
        </a:p>
      </dgm:t>
    </dgm:pt>
    <dgm:pt modelId="{A100FAD8-50E1-43F5-80F3-3F67895E7F92}" type="pres">
      <dgm:prSet presAssocID="{9399FD3C-1E65-473F-8D65-5A41F14B14BA}" presName="parentComposite" presStyleCnt="0"/>
      <dgm:spPr/>
      <dgm:t>
        <a:bodyPr/>
        <a:lstStyle/>
        <a:p>
          <a:endParaRPr lang="en-US"/>
        </a:p>
      </dgm:t>
    </dgm:pt>
    <dgm:pt modelId="{5C9B5600-68A6-43AB-BFDF-11035E22D9FE}" type="pres">
      <dgm:prSet presAssocID="{9399FD3C-1E65-473F-8D65-5A41F14B14BA}" presName="parent1" presStyleLbl="alignAccFollowNode1" presStyleIdx="0" presStyleCnt="4" custScaleX="147009" custScaleY="81241">
        <dgm:presLayoutVars>
          <dgm:chMax val="4"/>
        </dgm:presLayoutVars>
      </dgm:prSet>
      <dgm:spPr/>
      <dgm:t>
        <a:bodyPr/>
        <a:lstStyle/>
        <a:p>
          <a:endParaRPr lang="en-US"/>
        </a:p>
      </dgm:t>
    </dgm:pt>
    <dgm:pt modelId="{96363696-5587-4DD8-8BCD-D1CD4D0A86C3}" type="pres">
      <dgm:prSet presAssocID="{9399FD3C-1E65-473F-8D65-5A41F14B14BA}" presName="parent2" presStyleLbl="alignAccFollowNode1" presStyleIdx="1" presStyleCnt="4" custScaleX="177101" custScaleY="93842" custLinFactNeighborX="31939">
        <dgm:presLayoutVars>
          <dgm:chMax val="4"/>
        </dgm:presLayoutVars>
      </dgm:prSet>
      <dgm:spPr/>
      <dgm:t>
        <a:bodyPr/>
        <a:lstStyle/>
        <a:p>
          <a:endParaRPr lang="en-US"/>
        </a:p>
      </dgm:t>
    </dgm:pt>
    <dgm:pt modelId="{69BFFE70-48B8-4F66-A2CB-43631DC59959}" type="pres">
      <dgm:prSet presAssocID="{9399FD3C-1E65-473F-8D65-5A41F14B14BA}" presName="childrenComposite" presStyleCnt="0"/>
      <dgm:spPr/>
      <dgm:t>
        <a:bodyPr/>
        <a:lstStyle/>
        <a:p>
          <a:endParaRPr lang="en-US"/>
        </a:p>
      </dgm:t>
    </dgm:pt>
    <dgm:pt modelId="{E15F5194-84D8-496F-9DCF-15E2303E4566}" type="pres">
      <dgm:prSet presAssocID="{9399FD3C-1E65-473F-8D65-5A41F14B14BA}" presName="dummyMaxCanvas_ChildArea" presStyleCnt="0"/>
      <dgm:spPr/>
      <dgm:t>
        <a:bodyPr/>
        <a:lstStyle/>
        <a:p>
          <a:endParaRPr lang="en-US"/>
        </a:p>
      </dgm:t>
    </dgm:pt>
    <dgm:pt modelId="{0D04BFA0-8B66-4628-94E0-E6D888AAAE5B}" type="pres">
      <dgm:prSet presAssocID="{9399FD3C-1E65-473F-8D65-5A41F14B14BA}" presName="fulcrum" presStyleLbl="alignAccFollowNode1" presStyleIdx="2" presStyleCnt="4"/>
      <dgm:spPr/>
      <dgm:t>
        <a:bodyPr/>
        <a:lstStyle/>
        <a:p>
          <a:endParaRPr lang="en-US"/>
        </a:p>
      </dgm:t>
    </dgm:pt>
    <dgm:pt modelId="{79A9AF1B-3D3F-43B4-BFFD-EB764BA7A382}" type="pres">
      <dgm:prSet presAssocID="{9399FD3C-1E65-473F-8D65-5A41F14B14BA}" presName="balance_23" presStyleLbl="alignAccFollowNode1" presStyleIdx="3" presStyleCnt="4" custScaleX="109587" custScaleY="115142">
        <dgm:presLayoutVars>
          <dgm:bulletEnabled val="1"/>
        </dgm:presLayoutVars>
      </dgm:prSet>
      <dgm:spPr/>
      <dgm:t>
        <a:bodyPr/>
        <a:lstStyle/>
        <a:p>
          <a:endParaRPr lang="en-US"/>
        </a:p>
      </dgm:t>
    </dgm:pt>
    <dgm:pt modelId="{FB997256-8BD6-4EE9-A324-6B740440A99D}" type="pres">
      <dgm:prSet presAssocID="{9399FD3C-1E65-473F-8D65-5A41F14B14BA}" presName="right_23_1" presStyleLbl="node1" presStyleIdx="0" presStyleCnt="5" custScaleX="144865" custLinFactNeighborX="6162">
        <dgm:presLayoutVars>
          <dgm:bulletEnabled val="1"/>
        </dgm:presLayoutVars>
      </dgm:prSet>
      <dgm:spPr/>
      <dgm:t>
        <a:bodyPr/>
        <a:lstStyle/>
        <a:p>
          <a:endParaRPr lang="en-US"/>
        </a:p>
      </dgm:t>
    </dgm:pt>
    <dgm:pt modelId="{93F37444-066C-489B-ADEE-99B0480A3148}" type="pres">
      <dgm:prSet presAssocID="{9399FD3C-1E65-473F-8D65-5A41F14B14BA}" presName="right_23_2" presStyleLbl="node1" presStyleIdx="1" presStyleCnt="5" custScaleX="149204" custLinFactNeighborX="6166">
        <dgm:presLayoutVars>
          <dgm:bulletEnabled val="1"/>
        </dgm:presLayoutVars>
      </dgm:prSet>
      <dgm:spPr/>
      <dgm:t>
        <a:bodyPr/>
        <a:lstStyle/>
        <a:p>
          <a:endParaRPr lang="en-US"/>
        </a:p>
      </dgm:t>
    </dgm:pt>
    <dgm:pt modelId="{FB0043AE-2DCE-4979-A85A-D81EDE164D16}" type="pres">
      <dgm:prSet presAssocID="{9399FD3C-1E65-473F-8D65-5A41F14B14BA}" presName="right_23_3" presStyleLbl="node1" presStyleIdx="2" presStyleCnt="5" custScaleX="144523" custLinFactNeighborX="4116">
        <dgm:presLayoutVars>
          <dgm:bulletEnabled val="1"/>
        </dgm:presLayoutVars>
      </dgm:prSet>
      <dgm:spPr/>
      <dgm:t>
        <a:bodyPr/>
        <a:lstStyle/>
        <a:p>
          <a:endParaRPr lang="en-US"/>
        </a:p>
      </dgm:t>
    </dgm:pt>
    <dgm:pt modelId="{464F2849-69FC-4A9D-B8A7-F9FDA2D99425}" type="pres">
      <dgm:prSet presAssocID="{9399FD3C-1E65-473F-8D65-5A41F14B14BA}" presName="left_23_1" presStyleLbl="node1" presStyleIdx="3" presStyleCnt="5" custScaleX="149958" custLinFactNeighborX="-8200">
        <dgm:presLayoutVars>
          <dgm:bulletEnabled val="1"/>
        </dgm:presLayoutVars>
      </dgm:prSet>
      <dgm:spPr/>
      <dgm:t>
        <a:bodyPr/>
        <a:lstStyle/>
        <a:p>
          <a:endParaRPr lang="en-US"/>
        </a:p>
      </dgm:t>
    </dgm:pt>
    <dgm:pt modelId="{7E6DC8EB-C16E-4A81-9D3F-61175F69BB48}" type="pres">
      <dgm:prSet presAssocID="{9399FD3C-1E65-473F-8D65-5A41F14B14BA}" presName="left_23_2" presStyleLbl="node1" presStyleIdx="4" presStyleCnt="5" custScaleX="147038" custLinFactNeighborX="-10250">
        <dgm:presLayoutVars>
          <dgm:bulletEnabled val="1"/>
        </dgm:presLayoutVars>
      </dgm:prSet>
      <dgm:spPr/>
      <dgm:t>
        <a:bodyPr/>
        <a:lstStyle/>
        <a:p>
          <a:endParaRPr lang="en-US"/>
        </a:p>
      </dgm:t>
    </dgm:pt>
  </dgm:ptLst>
  <dgm:cxnLst>
    <dgm:cxn modelId="{452D5CA9-BC0F-4F9F-89E8-F6E2E20FFEE2}" type="presOf" srcId="{215B2013-C02E-4957-84FC-A8BD8433EC29}" destId="{5C9B5600-68A6-43AB-BFDF-11035E22D9FE}" srcOrd="0" destOrd="0" presId="urn:microsoft.com/office/officeart/2005/8/layout/balance1"/>
    <dgm:cxn modelId="{6B855519-0DB0-476F-8D5C-1B5B1E8B17B8}" type="presOf" srcId="{DD04DDD3-31FF-4CA8-A6EA-4D97D4E9623D}" destId="{464F2849-69FC-4A9D-B8A7-F9FDA2D99425}" srcOrd="0" destOrd="0" presId="urn:microsoft.com/office/officeart/2005/8/layout/balance1"/>
    <dgm:cxn modelId="{3CF8F51C-44C1-4BE3-9016-13EBAAA4839F}" type="presOf" srcId="{1D02E44C-C008-44D1-A6B7-7DC440AA832E}" destId="{96363696-5587-4DD8-8BCD-D1CD4D0A86C3}" srcOrd="0" destOrd="0" presId="urn:microsoft.com/office/officeart/2005/8/layout/balance1"/>
    <dgm:cxn modelId="{C4AAE43F-1F63-41E6-92F5-995772CD5B43}" srcId="{9399FD3C-1E65-473F-8D65-5A41F14B14BA}" destId="{1D02E44C-C008-44D1-A6B7-7DC440AA832E}" srcOrd="1" destOrd="0" parTransId="{02CB0192-4F4B-4242-B3C5-18E9CE6A343A}" sibTransId="{12D22284-C338-480C-8485-842CCB31DF52}"/>
    <dgm:cxn modelId="{C5DF9AB8-850D-4B1F-9761-98F10C7B2014}" srcId="{215B2013-C02E-4957-84FC-A8BD8433EC29}" destId="{46308AAB-BB83-47AB-A6BD-3B3486BD568C}" srcOrd="1" destOrd="0" parTransId="{C955A7C7-138B-4A68-8934-4F51C254FA70}" sibTransId="{F2012C8D-23C6-4A36-BEF1-2E9CDA3098F7}"/>
    <dgm:cxn modelId="{84EE7561-6B03-4ADF-9ECD-C04F97357235}" srcId="{215B2013-C02E-4957-84FC-A8BD8433EC29}" destId="{DD04DDD3-31FF-4CA8-A6EA-4D97D4E9623D}" srcOrd="0" destOrd="0" parTransId="{080978F8-8839-4EDD-85FC-4D47496E3554}" sibTransId="{A366194A-375B-431F-9ED8-287B4CE341C9}"/>
    <dgm:cxn modelId="{8F594C38-8728-486F-8306-389E573F41E6}" srcId="{1D02E44C-C008-44D1-A6B7-7DC440AA832E}" destId="{35C9017E-BEA7-4A4E-9A4D-0B74E89D0DCD}" srcOrd="1" destOrd="0" parTransId="{EFFDD442-33A0-4262-90F0-B05E8186851D}" sibTransId="{AEBDB010-CD05-4A0F-B0B9-8CB1FB9529CE}"/>
    <dgm:cxn modelId="{426CE1DE-87CE-4E0B-9075-9D39388C5B99}" type="presOf" srcId="{9399FD3C-1E65-473F-8D65-5A41F14B14BA}" destId="{4D897172-CAD7-4B16-8361-DD1AFB2B51E1}" srcOrd="0" destOrd="0" presId="urn:microsoft.com/office/officeart/2005/8/layout/balance1"/>
    <dgm:cxn modelId="{B6369A6B-D5F4-4256-9353-2A1799B3F21D}" type="presOf" srcId="{A7026B42-5963-4B70-A55A-57EC31289498}" destId="{FB997256-8BD6-4EE9-A324-6B740440A99D}" srcOrd="0" destOrd="0" presId="urn:microsoft.com/office/officeart/2005/8/layout/balance1"/>
    <dgm:cxn modelId="{3EA4A8C7-8081-48AC-A909-62758363AF46}" type="presOf" srcId="{E5BA114A-2224-464C-9580-0BD80F2FFBAF}" destId="{FB0043AE-2DCE-4979-A85A-D81EDE164D16}" srcOrd="0" destOrd="0" presId="urn:microsoft.com/office/officeart/2005/8/layout/balance1"/>
    <dgm:cxn modelId="{55A1688A-C8BA-48C6-980D-ACAF85F5A903}" type="presOf" srcId="{35C9017E-BEA7-4A4E-9A4D-0B74E89D0DCD}" destId="{93F37444-066C-489B-ADEE-99B0480A3148}" srcOrd="0" destOrd="0" presId="urn:microsoft.com/office/officeart/2005/8/layout/balance1"/>
    <dgm:cxn modelId="{395F6079-802F-444D-913C-6131CBA3CEF6}" type="presOf" srcId="{46308AAB-BB83-47AB-A6BD-3B3486BD568C}" destId="{7E6DC8EB-C16E-4A81-9D3F-61175F69BB48}" srcOrd="0" destOrd="0" presId="urn:microsoft.com/office/officeart/2005/8/layout/balance1"/>
    <dgm:cxn modelId="{7078F098-81F0-4705-AD59-100A9859B27B}" srcId="{9399FD3C-1E65-473F-8D65-5A41F14B14BA}" destId="{EC27AB1C-B0D0-4787-9AB1-56F6F0847C9D}" srcOrd="2" destOrd="0" parTransId="{F4E9A75A-92C9-4D98-95E8-0633A67DD598}" sibTransId="{9B2D8935-EE44-4272-A00F-5CC16CE2185B}"/>
    <dgm:cxn modelId="{9E35AB30-C899-4166-93CD-F99325ADAC8C}" srcId="{9399FD3C-1E65-473F-8D65-5A41F14B14BA}" destId="{215B2013-C02E-4957-84FC-A8BD8433EC29}" srcOrd="0" destOrd="0" parTransId="{F19846D6-4116-4AD5-A0BC-9BAD24A22A56}" sibTransId="{80360CA5-B518-4C28-BA0B-653033880A87}"/>
    <dgm:cxn modelId="{FCF591CF-413C-4A65-A030-F7E6399A8356}" srcId="{1D02E44C-C008-44D1-A6B7-7DC440AA832E}" destId="{A7026B42-5963-4B70-A55A-57EC31289498}" srcOrd="0" destOrd="0" parTransId="{4EF2134B-2524-4B6A-A682-800EFF441B12}" sibTransId="{2135712A-27EB-499B-937C-3FE76F00FA29}"/>
    <dgm:cxn modelId="{7F3C0867-3D22-4B86-A8D8-5459CE5CA741}" srcId="{1D02E44C-C008-44D1-A6B7-7DC440AA832E}" destId="{E5BA114A-2224-464C-9580-0BD80F2FFBAF}" srcOrd="2" destOrd="0" parTransId="{C8F93329-3670-44DB-9855-151C7DFBF611}" sibTransId="{B0E874BE-BE95-4AC0-A8E0-FB71789A5CD2}"/>
    <dgm:cxn modelId="{7830AF50-FBAF-4147-BE00-0FFFE682591C}" type="presParOf" srcId="{4D897172-CAD7-4B16-8361-DD1AFB2B51E1}" destId="{0B2F2849-E5B2-4E3C-A41B-2613C336276F}" srcOrd="0" destOrd="0" presId="urn:microsoft.com/office/officeart/2005/8/layout/balance1"/>
    <dgm:cxn modelId="{1025A1CC-5D04-41EF-945D-828DED55C7ED}" type="presParOf" srcId="{4D897172-CAD7-4B16-8361-DD1AFB2B51E1}" destId="{A100FAD8-50E1-43F5-80F3-3F67895E7F92}" srcOrd="1" destOrd="0" presId="urn:microsoft.com/office/officeart/2005/8/layout/balance1"/>
    <dgm:cxn modelId="{0BF20A03-393A-4B77-BCC9-032A663EA486}" type="presParOf" srcId="{A100FAD8-50E1-43F5-80F3-3F67895E7F92}" destId="{5C9B5600-68A6-43AB-BFDF-11035E22D9FE}" srcOrd="0" destOrd="0" presId="urn:microsoft.com/office/officeart/2005/8/layout/balance1"/>
    <dgm:cxn modelId="{499EB92B-A1C4-4957-9AC3-E9FE8FAD04E4}" type="presParOf" srcId="{A100FAD8-50E1-43F5-80F3-3F67895E7F92}" destId="{96363696-5587-4DD8-8BCD-D1CD4D0A86C3}" srcOrd="1" destOrd="0" presId="urn:microsoft.com/office/officeart/2005/8/layout/balance1"/>
    <dgm:cxn modelId="{8A39D428-AD61-4DCD-AE2C-8A0D9AC479A8}" type="presParOf" srcId="{4D897172-CAD7-4B16-8361-DD1AFB2B51E1}" destId="{69BFFE70-48B8-4F66-A2CB-43631DC59959}" srcOrd="2" destOrd="0" presId="urn:microsoft.com/office/officeart/2005/8/layout/balance1"/>
    <dgm:cxn modelId="{900263B1-F529-4FD6-84CE-00DF86E7A484}" type="presParOf" srcId="{69BFFE70-48B8-4F66-A2CB-43631DC59959}" destId="{E15F5194-84D8-496F-9DCF-15E2303E4566}" srcOrd="0" destOrd="0" presId="urn:microsoft.com/office/officeart/2005/8/layout/balance1"/>
    <dgm:cxn modelId="{DD748790-8153-4D31-AAD7-CA7B78BE5C1D}" type="presParOf" srcId="{69BFFE70-48B8-4F66-A2CB-43631DC59959}" destId="{0D04BFA0-8B66-4628-94E0-E6D888AAAE5B}" srcOrd="1" destOrd="0" presId="urn:microsoft.com/office/officeart/2005/8/layout/balance1"/>
    <dgm:cxn modelId="{94DC3F22-0454-43A2-8637-C454CB09D8FC}" type="presParOf" srcId="{69BFFE70-48B8-4F66-A2CB-43631DC59959}" destId="{79A9AF1B-3D3F-43B4-BFFD-EB764BA7A382}" srcOrd="2" destOrd="0" presId="urn:microsoft.com/office/officeart/2005/8/layout/balance1"/>
    <dgm:cxn modelId="{C7C1C4B1-4EB6-43FB-B631-F67A4B312AA9}" type="presParOf" srcId="{69BFFE70-48B8-4F66-A2CB-43631DC59959}" destId="{FB997256-8BD6-4EE9-A324-6B740440A99D}" srcOrd="3" destOrd="0" presId="urn:microsoft.com/office/officeart/2005/8/layout/balance1"/>
    <dgm:cxn modelId="{515ED892-9B86-46D5-9B78-0EF3384796FB}" type="presParOf" srcId="{69BFFE70-48B8-4F66-A2CB-43631DC59959}" destId="{93F37444-066C-489B-ADEE-99B0480A3148}" srcOrd="4" destOrd="0" presId="urn:microsoft.com/office/officeart/2005/8/layout/balance1"/>
    <dgm:cxn modelId="{74A10F2E-EBE7-41FA-AC04-DC2919365D30}" type="presParOf" srcId="{69BFFE70-48B8-4F66-A2CB-43631DC59959}" destId="{FB0043AE-2DCE-4979-A85A-D81EDE164D16}" srcOrd="5" destOrd="0" presId="urn:microsoft.com/office/officeart/2005/8/layout/balance1"/>
    <dgm:cxn modelId="{F5A00CF7-C9C5-4E6F-AB2C-FDA7E92C0088}" type="presParOf" srcId="{69BFFE70-48B8-4F66-A2CB-43631DC59959}" destId="{464F2849-69FC-4A9D-B8A7-F9FDA2D99425}" srcOrd="6" destOrd="0" presId="urn:microsoft.com/office/officeart/2005/8/layout/balance1"/>
    <dgm:cxn modelId="{A7989041-7F4C-4DCB-BA62-ECDE9DAB6D24}" type="presParOf" srcId="{69BFFE70-48B8-4F66-A2CB-43631DC59959}" destId="{7E6DC8EB-C16E-4A81-9D3F-61175F69BB48}" srcOrd="7"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ADE0B5-A7E0-42E5-9832-0B3487DFD25A}" type="doc">
      <dgm:prSet loTypeId="urn:microsoft.com/office/officeart/2005/8/layout/pList1#1" loCatId="list" qsTypeId="urn:microsoft.com/office/officeart/2005/8/quickstyle/simple1" qsCatId="simple" csTypeId="urn:microsoft.com/office/officeart/2005/8/colors/accent1_2" csCatId="accent1" phldr="1"/>
      <dgm:spPr/>
      <dgm:t>
        <a:bodyPr/>
        <a:lstStyle/>
        <a:p>
          <a:endParaRPr lang="en-US"/>
        </a:p>
      </dgm:t>
    </dgm:pt>
    <dgm:pt modelId="{F9C997B1-A3A2-40BF-9B05-2951B8FF81FE}">
      <dgm:prSet phldrT="[Text]" custT="1"/>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2400" b="0" i="0" dirty="0" smtClean="0">
              <a:solidFill>
                <a:schemeClr val="tx1"/>
              </a:solidFill>
              <a:latin typeface="Times New Roman" panose="02020603050405020304" pitchFamily="18" charset="0"/>
              <a:ea typeface="標楷體" pitchFamily="65" charset="-120"/>
              <a:cs typeface="Times New Roman" panose="02020603050405020304" pitchFamily="18" charset="0"/>
            </a:rPr>
            <a:t>父母沒有積極參與</a:t>
          </a:r>
          <a:endParaRPr lang="en-US" sz="2400" b="0" i="0" dirty="0" smtClean="0">
            <a:solidFill>
              <a:schemeClr val="tx1"/>
            </a:solidFill>
            <a:latin typeface="Times New Roman" panose="02020603050405020304" pitchFamily="18" charset="0"/>
            <a:cs typeface="Times New Roman" panose="02020603050405020304" pitchFamily="18" charset="0"/>
          </a:endParaRPr>
        </a:p>
        <a:p>
          <a:pPr lvl="0" algn="ctr" defTabSz="889000">
            <a:lnSpc>
              <a:spcPct val="90000"/>
            </a:lnSpc>
            <a:spcBef>
              <a:spcPct val="0"/>
            </a:spcBef>
            <a:spcAft>
              <a:spcPct val="35000"/>
            </a:spcAft>
          </a:pPr>
          <a:r>
            <a:rPr lang="en-US" altLang="en-US" sz="2400" i="0" dirty="0" smtClean="0">
              <a:latin typeface="Times New Roman" panose="02020603050405020304" pitchFamily="18" charset="0"/>
              <a:ea typeface="標楷體" pitchFamily="65" charset="-120"/>
              <a:cs typeface="Times New Roman" panose="02020603050405020304" pitchFamily="18" charset="0"/>
            </a:rPr>
            <a:t>(Ma &amp; Lai, 2014)  </a:t>
          </a:r>
        </a:p>
      </dgm:t>
    </dgm:pt>
    <dgm:pt modelId="{2B5544E5-BE79-48C4-9E4B-64E910F14CE8}" type="parTrans" cxnId="{56F5B593-5659-4760-85BE-28DED932A5C9}">
      <dgm:prSet/>
      <dgm:spPr/>
      <dgm:t>
        <a:bodyPr/>
        <a:lstStyle/>
        <a:p>
          <a:endParaRPr lang="en-US"/>
        </a:p>
      </dgm:t>
    </dgm:pt>
    <dgm:pt modelId="{E8BB4F5D-ED8D-4F7B-956C-F7533BC0B397}" type="sibTrans" cxnId="{56F5B593-5659-4760-85BE-28DED932A5C9}">
      <dgm:prSet/>
      <dgm:spPr/>
      <dgm:t>
        <a:bodyPr/>
        <a:lstStyle/>
        <a:p>
          <a:endParaRPr lang="en-US"/>
        </a:p>
      </dgm:t>
    </dgm:pt>
    <dgm:pt modelId="{41A96DC0-D6EA-4EE4-BFF8-5AEADFDE6B6D}">
      <dgm:prSet phldrT="[Text]" custT="1"/>
      <dgm:spPr/>
      <dgm:t>
        <a:bodyPr/>
        <a:lstStyle/>
        <a:p>
          <a:pPr algn="ctr"/>
          <a:r>
            <a:rPr lang="zh-CN" altLang="en-US" sz="2400" i="0" dirty="0" smtClean="0">
              <a:latin typeface="Times New Roman" panose="02020603050405020304" pitchFamily="18" charset="0"/>
              <a:ea typeface="標楷體" panose="03000509000000000000" pitchFamily="65" charset="-120"/>
              <a:cs typeface="Times New Roman" panose="02020603050405020304" pitchFamily="18" charset="0"/>
            </a:rPr>
            <a:t>忽視兒童和家庭成員的發展性需求</a:t>
          </a:r>
          <a:endParaRPr lang="en-US" sz="2400" i="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0E7A8BB0-9FAF-4AA9-8503-D1EEC248BDAC}" type="parTrans" cxnId="{593B2CF2-BE63-4E5F-8D04-11F8A33365A7}">
      <dgm:prSet/>
      <dgm:spPr/>
      <dgm:t>
        <a:bodyPr/>
        <a:lstStyle/>
        <a:p>
          <a:endParaRPr lang="en-US"/>
        </a:p>
      </dgm:t>
    </dgm:pt>
    <dgm:pt modelId="{E44B120C-DA7A-4DC7-90B6-A7D12C91FF0A}" type="sibTrans" cxnId="{593B2CF2-BE63-4E5F-8D04-11F8A33365A7}">
      <dgm:prSet/>
      <dgm:spPr/>
      <dgm:t>
        <a:bodyPr/>
        <a:lstStyle/>
        <a:p>
          <a:endParaRPr lang="en-US"/>
        </a:p>
      </dgm:t>
    </dgm:pt>
    <dgm:pt modelId="{4637AE59-F191-4918-9B5C-F1075F0DCC30}">
      <dgm:prSet phldrT="[Text]" custT="1"/>
      <dgm:spPr/>
      <dgm:t>
        <a:bodyPr/>
        <a:lstStyle/>
        <a:p>
          <a:r>
            <a:rPr lang="zh-CN" altLang="en-US" sz="2400" i="0" dirty="0" smtClean="0">
              <a:latin typeface="Times New Roman" panose="02020603050405020304" pitchFamily="18" charset="0"/>
              <a:ea typeface="標楷體" panose="03000509000000000000" pitchFamily="65" charset="-120"/>
              <a:cs typeface="Times New Roman" panose="02020603050405020304" pitchFamily="18" charset="0"/>
            </a:rPr>
            <a:t>問題視角</a:t>
          </a:r>
          <a:endParaRPr lang="en-US" sz="2400" i="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0AF6275F-4B90-4F83-A7D2-0D27E52EFB3D}" type="parTrans" cxnId="{1D1373EF-C102-417B-BB04-D43E9DDFCBDD}">
      <dgm:prSet/>
      <dgm:spPr/>
      <dgm:t>
        <a:bodyPr/>
        <a:lstStyle/>
        <a:p>
          <a:endParaRPr lang="en-US"/>
        </a:p>
      </dgm:t>
    </dgm:pt>
    <dgm:pt modelId="{A2E3769E-5D1A-4B6D-B72B-2A1C6FD1C03C}" type="sibTrans" cxnId="{1D1373EF-C102-417B-BB04-D43E9DDFCBDD}">
      <dgm:prSet/>
      <dgm:spPr/>
      <dgm:t>
        <a:bodyPr/>
        <a:lstStyle/>
        <a:p>
          <a:endParaRPr lang="en-US"/>
        </a:p>
      </dgm:t>
    </dgm:pt>
    <dgm:pt modelId="{4FDB00C0-911B-4772-AA7D-3627316B37A6}" type="pres">
      <dgm:prSet presAssocID="{1BADE0B5-A7E0-42E5-9832-0B3487DFD25A}" presName="Name0" presStyleCnt="0">
        <dgm:presLayoutVars>
          <dgm:dir/>
          <dgm:resizeHandles val="exact"/>
        </dgm:presLayoutVars>
      </dgm:prSet>
      <dgm:spPr/>
      <dgm:t>
        <a:bodyPr/>
        <a:lstStyle/>
        <a:p>
          <a:endParaRPr lang="en-US"/>
        </a:p>
      </dgm:t>
    </dgm:pt>
    <dgm:pt modelId="{8ADCBD5F-33EF-4A77-A218-B717A3A3B01D}" type="pres">
      <dgm:prSet presAssocID="{F9C997B1-A3A2-40BF-9B05-2951B8FF81FE}" presName="compNode" presStyleCnt="0"/>
      <dgm:spPr/>
    </dgm:pt>
    <dgm:pt modelId="{12AE8EB3-3F35-4A0A-8824-6897DF958592}" type="pres">
      <dgm:prSet presAssocID="{F9C997B1-A3A2-40BF-9B05-2951B8FF81FE}" presName="pictRect" presStyleLbl="node1" presStyleIdx="0" presStyleCnt="3" custScaleX="70695" custScaleY="81838"/>
      <dgm:spPr>
        <a:blipFill rotWithShape="1">
          <a:blip xmlns:r="http://schemas.openxmlformats.org/officeDocument/2006/relationships" r:embed="rId1"/>
          <a:stretch>
            <a:fillRect/>
          </a:stretch>
        </a:blipFill>
      </dgm:spPr>
      <dgm:t>
        <a:bodyPr/>
        <a:lstStyle/>
        <a:p>
          <a:endParaRPr lang="en-US"/>
        </a:p>
      </dgm:t>
    </dgm:pt>
    <dgm:pt modelId="{55B672A8-BD7D-496B-B501-E245D1432068}" type="pres">
      <dgm:prSet presAssocID="{F9C997B1-A3A2-40BF-9B05-2951B8FF81FE}" presName="textRect" presStyleLbl="revTx" presStyleIdx="0" presStyleCnt="3" custScaleX="70636" custLinFactNeighborX="1059" custLinFactNeighborY="-11388">
        <dgm:presLayoutVars>
          <dgm:bulletEnabled val="1"/>
        </dgm:presLayoutVars>
      </dgm:prSet>
      <dgm:spPr/>
      <dgm:t>
        <a:bodyPr/>
        <a:lstStyle/>
        <a:p>
          <a:endParaRPr lang="en-US"/>
        </a:p>
      </dgm:t>
    </dgm:pt>
    <dgm:pt modelId="{4554985E-AD6E-44CC-AA36-4320293F3C01}" type="pres">
      <dgm:prSet presAssocID="{E8BB4F5D-ED8D-4F7B-956C-F7533BC0B397}" presName="sibTrans" presStyleLbl="sibTrans2D1" presStyleIdx="0" presStyleCnt="0"/>
      <dgm:spPr/>
      <dgm:t>
        <a:bodyPr/>
        <a:lstStyle/>
        <a:p>
          <a:endParaRPr lang="en-US"/>
        </a:p>
      </dgm:t>
    </dgm:pt>
    <dgm:pt modelId="{2E7CF0FC-5162-4164-8A50-8ACE330F8A7B}" type="pres">
      <dgm:prSet presAssocID="{41A96DC0-D6EA-4EE4-BFF8-5AEADFDE6B6D}" presName="compNode" presStyleCnt="0"/>
      <dgm:spPr/>
    </dgm:pt>
    <dgm:pt modelId="{EAA2D6AA-2E71-4CC6-BF84-9F1C87843A23}" type="pres">
      <dgm:prSet presAssocID="{41A96DC0-D6EA-4EE4-BFF8-5AEADFDE6B6D}" presName="pictRect" presStyleLbl="node1" presStyleIdx="1" presStyleCnt="3" custScaleX="77596" custScaleY="80515"/>
      <dgm:spPr>
        <a:blipFill rotWithShape="1">
          <a:blip xmlns:r="http://schemas.openxmlformats.org/officeDocument/2006/relationships" r:embed="rId2"/>
          <a:stretch>
            <a:fillRect/>
          </a:stretch>
        </a:blipFill>
      </dgm:spPr>
      <dgm:t>
        <a:bodyPr/>
        <a:lstStyle/>
        <a:p>
          <a:endParaRPr lang="en-US"/>
        </a:p>
      </dgm:t>
    </dgm:pt>
    <dgm:pt modelId="{73AF3FD5-838A-4487-B53B-5A010D84AFA5}" type="pres">
      <dgm:prSet presAssocID="{41A96DC0-D6EA-4EE4-BFF8-5AEADFDE6B6D}" presName="textRect" presStyleLbl="revTx" presStyleIdx="1" presStyleCnt="3" custScaleX="76229" custLinFactNeighborX="-80" custLinFactNeighborY="-6825">
        <dgm:presLayoutVars>
          <dgm:bulletEnabled val="1"/>
        </dgm:presLayoutVars>
      </dgm:prSet>
      <dgm:spPr/>
      <dgm:t>
        <a:bodyPr/>
        <a:lstStyle/>
        <a:p>
          <a:endParaRPr lang="en-US"/>
        </a:p>
      </dgm:t>
    </dgm:pt>
    <dgm:pt modelId="{3D266E48-2FF2-4CDE-A407-FB4767C2AC0A}" type="pres">
      <dgm:prSet presAssocID="{E44B120C-DA7A-4DC7-90B6-A7D12C91FF0A}" presName="sibTrans" presStyleLbl="sibTrans2D1" presStyleIdx="0" presStyleCnt="0"/>
      <dgm:spPr/>
      <dgm:t>
        <a:bodyPr/>
        <a:lstStyle/>
        <a:p>
          <a:endParaRPr lang="en-US"/>
        </a:p>
      </dgm:t>
    </dgm:pt>
    <dgm:pt modelId="{7B108C2B-CF33-4698-96DC-6B698E1FA394}" type="pres">
      <dgm:prSet presAssocID="{4637AE59-F191-4918-9B5C-F1075F0DCC30}" presName="compNode" presStyleCnt="0"/>
      <dgm:spPr/>
    </dgm:pt>
    <dgm:pt modelId="{921BED1E-4C2D-4AE1-A34E-DBCFB8335535}" type="pres">
      <dgm:prSet presAssocID="{4637AE59-F191-4918-9B5C-F1075F0DCC30}" presName="pictRect" presStyleLbl="node1" presStyleIdx="2" presStyleCnt="3" custScaleX="75814" custScaleY="80377" custLinFactNeighborY="590"/>
      <dgm:spPr>
        <a:blipFill rotWithShape="1">
          <a:blip xmlns:r="http://schemas.openxmlformats.org/officeDocument/2006/relationships" r:embed="rId3"/>
          <a:stretch>
            <a:fillRect/>
          </a:stretch>
        </a:blipFill>
      </dgm:spPr>
      <dgm:t>
        <a:bodyPr/>
        <a:lstStyle/>
        <a:p>
          <a:endParaRPr lang="en-US"/>
        </a:p>
      </dgm:t>
    </dgm:pt>
    <dgm:pt modelId="{3EE07C1A-8F59-41AB-A14C-CB304E40BC75}" type="pres">
      <dgm:prSet presAssocID="{4637AE59-F191-4918-9B5C-F1075F0DCC30}" presName="textRect" presStyleLbl="revTx" presStyleIdx="2" presStyleCnt="3" custScaleX="64940" custLinFactNeighborX="508" custLinFactNeighborY="-291">
        <dgm:presLayoutVars>
          <dgm:bulletEnabled val="1"/>
        </dgm:presLayoutVars>
      </dgm:prSet>
      <dgm:spPr/>
      <dgm:t>
        <a:bodyPr/>
        <a:lstStyle/>
        <a:p>
          <a:endParaRPr lang="en-US"/>
        </a:p>
      </dgm:t>
    </dgm:pt>
  </dgm:ptLst>
  <dgm:cxnLst>
    <dgm:cxn modelId="{593B2CF2-BE63-4E5F-8D04-11F8A33365A7}" srcId="{1BADE0B5-A7E0-42E5-9832-0B3487DFD25A}" destId="{41A96DC0-D6EA-4EE4-BFF8-5AEADFDE6B6D}" srcOrd="1" destOrd="0" parTransId="{0E7A8BB0-9FAF-4AA9-8503-D1EEC248BDAC}" sibTransId="{E44B120C-DA7A-4DC7-90B6-A7D12C91FF0A}"/>
    <dgm:cxn modelId="{C01C1C0E-BE6E-43B5-9257-849840D583A2}" type="presOf" srcId="{E8BB4F5D-ED8D-4F7B-956C-F7533BC0B397}" destId="{4554985E-AD6E-44CC-AA36-4320293F3C01}" srcOrd="0" destOrd="0" presId="urn:microsoft.com/office/officeart/2005/8/layout/pList1#1"/>
    <dgm:cxn modelId="{56F5B593-5659-4760-85BE-28DED932A5C9}" srcId="{1BADE0B5-A7E0-42E5-9832-0B3487DFD25A}" destId="{F9C997B1-A3A2-40BF-9B05-2951B8FF81FE}" srcOrd="0" destOrd="0" parTransId="{2B5544E5-BE79-48C4-9E4B-64E910F14CE8}" sibTransId="{E8BB4F5D-ED8D-4F7B-956C-F7533BC0B397}"/>
    <dgm:cxn modelId="{8881AB77-9E32-48A4-893A-B920E850A03A}" type="presOf" srcId="{41A96DC0-D6EA-4EE4-BFF8-5AEADFDE6B6D}" destId="{73AF3FD5-838A-4487-B53B-5A010D84AFA5}" srcOrd="0" destOrd="0" presId="urn:microsoft.com/office/officeart/2005/8/layout/pList1#1"/>
    <dgm:cxn modelId="{69781A99-487F-4E08-B434-2D350A1552FC}" type="presOf" srcId="{F9C997B1-A3A2-40BF-9B05-2951B8FF81FE}" destId="{55B672A8-BD7D-496B-B501-E245D1432068}" srcOrd="0" destOrd="0" presId="urn:microsoft.com/office/officeart/2005/8/layout/pList1#1"/>
    <dgm:cxn modelId="{2475F7F9-5E78-4269-9C61-32024DE60B78}" type="presOf" srcId="{4637AE59-F191-4918-9B5C-F1075F0DCC30}" destId="{3EE07C1A-8F59-41AB-A14C-CB304E40BC75}" srcOrd="0" destOrd="0" presId="urn:microsoft.com/office/officeart/2005/8/layout/pList1#1"/>
    <dgm:cxn modelId="{1BC4FE38-91B6-4D64-9154-657E2F5FD07E}" type="presOf" srcId="{E44B120C-DA7A-4DC7-90B6-A7D12C91FF0A}" destId="{3D266E48-2FF2-4CDE-A407-FB4767C2AC0A}" srcOrd="0" destOrd="0" presId="urn:microsoft.com/office/officeart/2005/8/layout/pList1#1"/>
    <dgm:cxn modelId="{881A1164-9999-4738-9E49-53F5629DDC27}" type="presOf" srcId="{1BADE0B5-A7E0-42E5-9832-0B3487DFD25A}" destId="{4FDB00C0-911B-4772-AA7D-3627316B37A6}" srcOrd="0" destOrd="0" presId="urn:microsoft.com/office/officeart/2005/8/layout/pList1#1"/>
    <dgm:cxn modelId="{1D1373EF-C102-417B-BB04-D43E9DDFCBDD}" srcId="{1BADE0B5-A7E0-42E5-9832-0B3487DFD25A}" destId="{4637AE59-F191-4918-9B5C-F1075F0DCC30}" srcOrd="2" destOrd="0" parTransId="{0AF6275F-4B90-4F83-A7D2-0D27E52EFB3D}" sibTransId="{A2E3769E-5D1A-4B6D-B72B-2A1C6FD1C03C}"/>
    <dgm:cxn modelId="{82681AA8-75CF-4BB8-90D7-6FD15CF492E4}" type="presParOf" srcId="{4FDB00C0-911B-4772-AA7D-3627316B37A6}" destId="{8ADCBD5F-33EF-4A77-A218-B717A3A3B01D}" srcOrd="0" destOrd="0" presId="urn:microsoft.com/office/officeart/2005/8/layout/pList1#1"/>
    <dgm:cxn modelId="{711F5C54-A328-4CFA-AA12-575FDF0D9BDC}" type="presParOf" srcId="{8ADCBD5F-33EF-4A77-A218-B717A3A3B01D}" destId="{12AE8EB3-3F35-4A0A-8824-6897DF958592}" srcOrd="0" destOrd="0" presId="urn:microsoft.com/office/officeart/2005/8/layout/pList1#1"/>
    <dgm:cxn modelId="{1A13D611-F497-44CE-A27A-A93AE5B5F810}" type="presParOf" srcId="{8ADCBD5F-33EF-4A77-A218-B717A3A3B01D}" destId="{55B672A8-BD7D-496B-B501-E245D1432068}" srcOrd="1" destOrd="0" presId="urn:microsoft.com/office/officeart/2005/8/layout/pList1#1"/>
    <dgm:cxn modelId="{580C1235-F38F-44CE-BEE3-20710B33B6CE}" type="presParOf" srcId="{4FDB00C0-911B-4772-AA7D-3627316B37A6}" destId="{4554985E-AD6E-44CC-AA36-4320293F3C01}" srcOrd="1" destOrd="0" presId="urn:microsoft.com/office/officeart/2005/8/layout/pList1#1"/>
    <dgm:cxn modelId="{A536F67B-584C-4FCF-B329-6E8BCA94BCD9}" type="presParOf" srcId="{4FDB00C0-911B-4772-AA7D-3627316B37A6}" destId="{2E7CF0FC-5162-4164-8A50-8ACE330F8A7B}" srcOrd="2" destOrd="0" presId="urn:microsoft.com/office/officeart/2005/8/layout/pList1#1"/>
    <dgm:cxn modelId="{17C2C95A-F544-400C-A203-CCEA13602ACE}" type="presParOf" srcId="{2E7CF0FC-5162-4164-8A50-8ACE330F8A7B}" destId="{EAA2D6AA-2E71-4CC6-BF84-9F1C87843A23}" srcOrd="0" destOrd="0" presId="urn:microsoft.com/office/officeart/2005/8/layout/pList1#1"/>
    <dgm:cxn modelId="{13FC6C95-1774-4B89-AE2F-6D4A48AFB5D2}" type="presParOf" srcId="{2E7CF0FC-5162-4164-8A50-8ACE330F8A7B}" destId="{73AF3FD5-838A-4487-B53B-5A010D84AFA5}" srcOrd="1" destOrd="0" presId="urn:microsoft.com/office/officeart/2005/8/layout/pList1#1"/>
    <dgm:cxn modelId="{A16B9E22-0C38-4025-BEAE-5897EB51CC32}" type="presParOf" srcId="{4FDB00C0-911B-4772-AA7D-3627316B37A6}" destId="{3D266E48-2FF2-4CDE-A407-FB4767C2AC0A}" srcOrd="3" destOrd="0" presId="urn:microsoft.com/office/officeart/2005/8/layout/pList1#1"/>
    <dgm:cxn modelId="{43F3B45E-FAC6-4DD2-9AA9-18126AD6AE26}" type="presParOf" srcId="{4FDB00C0-911B-4772-AA7D-3627316B37A6}" destId="{7B108C2B-CF33-4698-96DC-6B698E1FA394}" srcOrd="4" destOrd="0" presId="urn:microsoft.com/office/officeart/2005/8/layout/pList1#1"/>
    <dgm:cxn modelId="{77441805-8D44-4770-818C-84807A47CC7F}" type="presParOf" srcId="{7B108C2B-CF33-4698-96DC-6B698E1FA394}" destId="{921BED1E-4C2D-4AE1-A34E-DBCFB8335535}" srcOrd="0" destOrd="0" presId="urn:microsoft.com/office/officeart/2005/8/layout/pList1#1"/>
    <dgm:cxn modelId="{A8D0AD20-8CFB-4039-8342-1EDE60F945E4}" type="presParOf" srcId="{7B108C2B-CF33-4698-96DC-6B698E1FA394}" destId="{3EE07C1A-8F59-41AB-A14C-CB304E40BC75}" srcOrd="1" destOrd="0" presId="urn:microsoft.com/office/officeart/2005/8/layout/pList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7088B2-CC61-4B5F-9055-24DA98A08E01}" type="doc">
      <dgm:prSet loTypeId="urn:microsoft.com/office/officeart/2005/8/layout/chevron2" loCatId="list" qsTypeId="urn:microsoft.com/office/officeart/2005/8/quickstyle/simple2" qsCatId="simple" csTypeId="urn:microsoft.com/office/officeart/2005/8/colors/accent2_2" csCatId="accent2" phldr="1"/>
      <dgm:spPr/>
      <dgm:t>
        <a:bodyPr/>
        <a:lstStyle/>
        <a:p>
          <a:endParaRPr lang="en-US"/>
        </a:p>
      </dgm:t>
    </dgm:pt>
    <dgm:pt modelId="{66638CD5-E6DA-45B1-8B8E-4AB4C8031D68}">
      <dgm:prSet phldrT="[Text]" custT="1"/>
      <dgm:spPr>
        <a:solidFill>
          <a:schemeClr val="accent1">
            <a:lumMod val="40000"/>
            <a:lumOff val="60000"/>
          </a:schemeClr>
        </a:solidFill>
      </dgm:spPr>
      <dgm:t>
        <a:bodyPr/>
        <a:lstStyle/>
        <a:p>
          <a:pPr algn="l">
            <a:lnSpc>
              <a:spcPct val="80000"/>
            </a:lnSpc>
          </a:pPr>
          <a:endParaRPr lang="en-US" sz="2000" b="0" i="0" dirty="0">
            <a:solidFill>
              <a:schemeClr val="tx1"/>
            </a:solidFill>
            <a:latin typeface="Times New Roman" panose="02020603050405020304" pitchFamily="18" charset="0"/>
            <a:cs typeface="Times New Roman" panose="02020603050405020304" pitchFamily="18" charset="0"/>
          </a:endParaRPr>
        </a:p>
      </dgm:t>
    </dgm:pt>
    <dgm:pt modelId="{175CEB2D-5950-4179-A2B0-57AF046B2CFB}" type="parTrans" cxnId="{87B7789C-4933-4E19-97D4-66C67ABFA695}">
      <dgm:prSet/>
      <dgm:spPr/>
      <dgm:t>
        <a:bodyPr/>
        <a:lstStyle/>
        <a:p>
          <a:endParaRPr lang="en-US">
            <a:latin typeface="Century Schoolbook" panose="02040604050505020304" pitchFamily="18" charset="0"/>
          </a:endParaRPr>
        </a:p>
      </dgm:t>
    </dgm:pt>
    <dgm:pt modelId="{D9558A95-96EB-4FEA-8D10-567A2231D62B}" type="sibTrans" cxnId="{87B7789C-4933-4E19-97D4-66C67ABFA695}">
      <dgm:prSet/>
      <dgm:spPr/>
      <dgm:t>
        <a:bodyPr/>
        <a:lstStyle/>
        <a:p>
          <a:endParaRPr lang="en-US">
            <a:latin typeface="Century Schoolbook" panose="02040604050505020304" pitchFamily="18" charset="0"/>
          </a:endParaRPr>
        </a:p>
      </dgm:t>
    </dgm:pt>
    <dgm:pt modelId="{C6AE03E8-7C22-4A22-8C30-981E4134124D}">
      <dgm:prSet phldrT="[Text]" custT="1"/>
      <dgm:spPr>
        <a:solidFill>
          <a:schemeClr val="accent1">
            <a:lumMod val="40000"/>
            <a:lumOff val="60000"/>
          </a:schemeClr>
        </a:solidFill>
      </dgm:spPr>
      <dgm:t>
        <a:bodyPr/>
        <a:lstStyle/>
        <a:p>
          <a:pPr algn="l">
            <a:lnSpc>
              <a:spcPct val="80000"/>
            </a:lnSpc>
          </a:pPr>
          <a:r>
            <a:rPr lang="en-US" altLang="zh-CN" sz="1900" i="0" dirty="0" smtClean="0">
              <a:solidFill>
                <a:schemeClr val="tx1"/>
              </a:solidFill>
              <a:latin typeface="Century Schoolbook" panose="02040604050505020304" pitchFamily="18" charset="0"/>
            </a:rPr>
            <a:t/>
          </a:r>
          <a:br>
            <a:rPr lang="en-US" altLang="zh-CN" sz="1900" i="0" dirty="0" smtClean="0">
              <a:solidFill>
                <a:schemeClr val="tx1"/>
              </a:solidFill>
              <a:latin typeface="Century Schoolbook" panose="02040604050505020304" pitchFamily="18" charset="0"/>
            </a:rPr>
          </a:br>
          <a:endParaRPr lang="en-US" sz="2000" i="0" dirty="0">
            <a:solidFill>
              <a:schemeClr val="tx1"/>
            </a:solidFill>
            <a:latin typeface="Times New Roman" panose="02020603050405020304" pitchFamily="18" charset="0"/>
            <a:cs typeface="Times New Roman" panose="02020603050405020304" pitchFamily="18" charset="0"/>
          </a:endParaRPr>
        </a:p>
      </dgm:t>
    </dgm:pt>
    <dgm:pt modelId="{7631678B-DBB3-4C75-83F0-83724E6789D9}" type="parTrans" cxnId="{A680A57F-715F-4554-98AC-CFE500224C31}">
      <dgm:prSet/>
      <dgm:spPr/>
      <dgm:t>
        <a:bodyPr/>
        <a:lstStyle/>
        <a:p>
          <a:endParaRPr lang="en-US">
            <a:latin typeface="Century Schoolbook" panose="02040604050505020304" pitchFamily="18" charset="0"/>
          </a:endParaRPr>
        </a:p>
      </dgm:t>
    </dgm:pt>
    <dgm:pt modelId="{27D5A63F-D488-44B3-8B02-DA7A67FAE6EB}" type="sibTrans" cxnId="{A680A57F-715F-4554-98AC-CFE500224C31}">
      <dgm:prSet/>
      <dgm:spPr/>
      <dgm:t>
        <a:bodyPr/>
        <a:lstStyle/>
        <a:p>
          <a:endParaRPr lang="en-US">
            <a:latin typeface="Century Schoolbook" panose="02040604050505020304" pitchFamily="18" charset="0"/>
          </a:endParaRPr>
        </a:p>
      </dgm:t>
    </dgm:pt>
    <dgm:pt modelId="{8825FBF2-3DFD-4B20-9801-351FBCB44F0F}">
      <dgm:prSet phldrT="[Text]" custT="1"/>
      <dgm:spPr>
        <a:solidFill>
          <a:schemeClr val="accent1">
            <a:lumMod val="40000"/>
            <a:lumOff val="60000"/>
          </a:schemeClr>
        </a:solidFill>
      </dgm:spPr>
      <dgm:t>
        <a:bodyPr/>
        <a:lstStyle/>
        <a:p>
          <a:pPr algn="l">
            <a:lnSpc>
              <a:spcPct val="80000"/>
            </a:lnSpc>
          </a:pPr>
          <a:endParaRPr lang="en-US" sz="2000" i="0" dirty="0">
            <a:solidFill>
              <a:schemeClr val="tx1"/>
            </a:solidFill>
            <a:latin typeface="Times New Roman" panose="02020603050405020304" pitchFamily="18" charset="0"/>
            <a:cs typeface="Times New Roman" panose="02020603050405020304" pitchFamily="18" charset="0"/>
          </a:endParaRPr>
        </a:p>
      </dgm:t>
    </dgm:pt>
    <dgm:pt modelId="{FD4FE3F1-5B56-4DB4-B0C5-35060548D299}" type="sibTrans" cxnId="{D5E78003-E544-4720-88AB-44EA16281B87}">
      <dgm:prSet/>
      <dgm:spPr/>
      <dgm:t>
        <a:bodyPr/>
        <a:lstStyle/>
        <a:p>
          <a:endParaRPr lang="en-US">
            <a:latin typeface="Century Schoolbook" panose="02040604050505020304" pitchFamily="18" charset="0"/>
          </a:endParaRPr>
        </a:p>
      </dgm:t>
    </dgm:pt>
    <dgm:pt modelId="{2E05B23B-095F-479F-BF39-15E8F31824A5}" type="parTrans" cxnId="{D5E78003-E544-4720-88AB-44EA16281B87}">
      <dgm:prSet/>
      <dgm:spPr/>
      <dgm:t>
        <a:bodyPr/>
        <a:lstStyle/>
        <a:p>
          <a:endParaRPr lang="en-US">
            <a:latin typeface="Century Schoolbook" panose="02040604050505020304" pitchFamily="18" charset="0"/>
          </a:endParaRPr>
        </a:p>
      </dgm:t>
    </dgm:pt>
    <dgm:pt modelId="{F8894BEE-DC77-48EC-A4B1-20CCD81A2DA1}">
      <dgm:prSet custT="1"/>
      <dgm:spPr/>
      <dgm:t>
        <a:bodyPr/>
        <a:lstStyle/>
        <a:p>
          <a:pPr>
            <a:lnSpc>
              <a:spcPct val="130000"/>
            </a:lnSpc>
            <a:spcBef>
              <a:spcPts val="600"/>
            </a:spcBef>
            <a:spcAft>
              <a:spcPts val="0"/>
            </a:spcAft>
          </a:pPr>
          <a:r>
            <a:rPr lang="zh-CN" altLang="en-US" sz="1800" dirty="0" smtClean="0">
              <a:latin typeface="標楷體" pitchFamily="65" charset="-120"/>
              <a:ea typeface="標楷體" pitchFamily="65" charset="-120"/>
              <a:cs typeface="Times New Roman" panose="02020603050405020304" pitchFamily="18" charset="0"/>
            </a:rPr>
            <a:t>監督孩子寫作業和改錯</a:t>
          </a:r>
          <a:r>
            <a:rPr lang="zh-TW" altLang="en-US" sz="1800" dirty="0" smtClean="0">
              <a:latin typeface="標楷體" pitchFamily="65" charset="-120"/>
              <a:ea typeface="標楷體" pitchFamily="65" charset="-120"/>
              <a:cs typeface="Times New Roman" panose="02020603050405020304" pitchFamily="18" charset="0"/>
            </a:rPr>
            <a:t>佔</a:t>
          </a:r>
          <a:r>
            <a:rPr lang="zh-CN" altLang="en-US" sz="1800" dirty="0" smtClean="0">
              <a:latin typeface="標楷體" pitchFamily="65" charset="-120"/>
              <a:ea typeface="標楷體" pitchFamily="65" charset="-120"/>
              <a:cs typeface="Times New Roman" panose="02020603050405020304" pitchFamily="18" charset="0"/>
            </a:rPr>
            <a:t>據了父母的</a:t>
          </a:r>
          <a:r>
            <a:rPr lang="zh-TW" altLang="en-US" sz="1800" dirty="0" smtClean="0">
              <a:latin typeface="標楷體" pitchFamily="65" charset="-120"/>
              <a:ea typeface="標楷體" pitchFamily="65" charset="-120"/>
              <a:cs typeface="Times New Roman" panose="02020603050405020304" pitchFamily="18" charset="0"/>
            </a:rPr>
            <a:t>時間和</a:t>
          </a:r>
          <a:r>
            <a:rPr lang="zh-CN" altLang="en-US" sz="1800" dirty="0" smtClean="0">
              <a:latin typeface="標楷體" pitchFamily="65" charset="-120"/>
              <a:ea typeface="標楷體" pitchFamily="65" charset="-120"/>
              <a:cs typeface="Times New Roman" panose="02020603050405020304" pitchFamily="18" charset="0"/>
            </a:rPr>
            <a:t>精力</a:t>
          </a:r>
          <a:endParaRPr lang="zh-HK" altLang="en-US" sz="1800" dirty="0">
            <a:latin typeface="標楷體" pitchFamily="65" charset="-120"/>
            <a:ea typeface="標楷體" pitchFamily="65" charset="-120"/>
            <a:cs typeface="Times New Roman" panose="02020603050405020304" pitchFamily="18" charset="0"/>
          </a:endParaRPr>
        </a:p>
      </dgm:t>
    </dgm:pt>
    <dgm:pt modelId="{4B16DC50-E1DE-4E2C-BAB8-90D4E044CEAD}" type="parTrans" cxnId="{6514A0B4-DCF9-40DB-AAA4-172B36E449D8}">
      <dgm:prSet/>
      <dgm:spPr/>
      <dgm:t>
        <a:bodyPr/>
        <a:lstStyle/>
        <a:p>
          <a:endParaRPr lang="zh-HK" altLang="en-US"/>
        </a:p>
      </dgm:t>
    </dgm:pt>
    <dgm:pt modelId="{5D6BF945-BE5A-4EE2-886D-E0DE8FDFA00E}" type="sibTrans" cxnId="{6514A0B4-DCF9-40DB-AAA4-172B36E449D8}">
      <dgm:prSet/>
      <dgm:spPr/>
      <dgm:t>
        <a:bodyPr/>
        <a:lstStyle/>
        <a:p>
          <a:endParaRPr lang="zh-HK" altLang="en-US"/>
        </a:p>
      </dgm:t>
    </dgm:pt>
    <dgm:pt modelId="{8A4E120D-CE84-4EAC-B591-4974AFCDA7E3}">
      <dgm:prSet custT="1"/>
      <dgm:spPr/>
      <dgm:t>
        <a:bodyPr/>
        <a:lstStyle/>
        <a:p>
          <a:pPr>
            <a:lnSpc>
              <a:spcPct val="130000"/>
            </a:lnSpc>
            <a:spcBef>
              <a:spcPts val="600"/>
            </a:spcBef>
            <a:spcAft>
              <a:spcPts val="0"/>
            </a:spcAft>
          </a:pPr>
          <a:r>
            <a:rPr lang="zh-CN" altLang="en-US" sz="1800" dirty="0" smtClean="0">
              <a:latin typeface="標楷體" pitchFamily="65" charset="-120"/>
              <a:ea typeface="標楷體" pitchFamily="65" charset="-120"/>
              <a:cs typeface="Times New Roman" panose="02020603050405020304" pitchFamily="18" charset="0"/>
            </a:rPr>
            <a:t>家庭生活圍繞症狀開展</a:t>
          </a:r>
          <a:endParaRPr lang="zh-HK" altLang="en-US" sz="1800" dirty="0">
            <a:latin typeface="標楷體" pitchFamily="65" charset="-120"/>
            <a:ea typeface="標楷體" pitchFamily="65" charset="-120"/>
            <a:cs typeface="Times New Roman" panose="02020603050405020304" pitchFamily="18" charset="0"/>
          </a:endParaRPr>
        </a:p>
      </dgm:t>
    </dgm:pt>
    <dgm:pt modelId="{5957466C-5084-4E6B-A50B-358D7432AF7F}" type="parTrans" cxnId="{C7D5D1B6-FE95-46FA-B72B-63AE8C4D43D4}">
      <dgm:prSet/>
      <dgm:spPr/>
      <dgm:t>
        <a:bodyPr/>
        <a:lstStyle/>
        <a:p>
          <a:endParaRPr lang="zh-HK" altLang="en-US"/>
        </a:p>
      </dgm:t>
    </dgm:pt>
    <dgm:pt modelId="{6B3B0343-2A14-4B38-9A90-2D237B70B81C}" type="sibTrans" cxnId="{C7D5D1B6-FE95-46FA-B72B-63AE8C4D43D4}">
      <dgm:prSet/>
      <dgm:spPr/>
      <dgm:t>
        <a:bodyPr/>
        <a:lstStyle/>
        <a:p>
          <a:endParaRPr lang="zh-HK" altLang="en-US"/>
        </a:p>
      </dgm:t>
    </dgm:pt>
    <dgm:pt modelId="{B0436526-9243-4035-9277-E6BCCAC1A561}">
      <dgm:prSet custT="1"/>
      <dgm:spPr/>
      <dgm:t>
        <a:bodyPr/>
        <a:lstStyle/>
        <a:p>
          <a:pPr>
            <a:lnSpc>
              <a:spcPct val="100000"/>
            </a:lnSpc>
            <a:spcBef>
              <a:spcPts val="0"/>
            </a:spcBef>
            <a:spcAft>
              <a:spcPts val="0"/>
            </a:spcAft>
          </a:pPr>
          <a:r>
            <a:rPr lang="zh-CN" altLang="en-US" sz="1800" smtClean="0">
              <a:latin typeface="標楷體" pitchFamily="65" charset="-120"/>
              <a:ea typeface="標楷體" pitchFamily="65" charset="-120"/>
              <a:cs typeface="Times New Roman" panose="02020603050405020304" pitchFamily="18" charset="0"/>
            </a:rPr>
            <a:t>兒童和其他家庭成員欠缺滿足發展性需求的時間和能量</a:t>
          </a:r>
          <a:endParaRPr lang="zh-HK" altLang="en-US" sz="1800" dirty="0">
            <a:latin typeface="標楷體" pitchFamily="65" charset="-120"/>
            <a:ea typeface="標楷體" pitchFamily="65" charset="-120"/>
            <a:cs typeface="Times New Roman" panose="02020603050405020304" pitchFamily="18" charset="0"/>
          </a:endParaRPr>
        </a:p>
      </dgm:t>
    </dgm:pt>
    <dgm:pt modelId="{35011A1D-A59B-48BD-87E0-70A5F77E4404}" type="parTrans" cxnId="{C7286931-768D-46AF-92C2-1DC8AEB803B0}">
      <dgm:prSet/>
      <dgm:spPr/>
      <dgm:t>
        <a:bodyPr/>
        <a:lstStyle/>
        <a:p>
          <a:endParaRPr lang="zh-HK" altLang="en-US"/>
        </a:p>
      </dgm:t>
    </dgm:pt>
    <dgm:pt modelId="{ADB4974A-593D-459F-B79E-DE6BB92C235E}" type="sibTrans" cxnId="{C7286931-768D-46AF-92C2-1DC8AEB803B0}">
      <dgm:prSet/>
      <dgm:spPr/>
      <dgm:t>
        <a:bodyPr/>
        <a:lstStyle/>
        <a:p>
          <a:endParaRPr lang="zh-HK" altLang="en-US"/>
        </a:p>
      </dgm:t>
    </dgm:pt>
    <dgm:pt modelId="{0D42E77D-8009-4ABD-B01F-AD3727AD7E79}">
      <dgm:prSet custT="1"/>
      <dgm:spPr/>
      <dgm:t>
        <a:bodyPr/>
        <a:lstStyle/>
        <a:p>
          <a:pPr>
            <a:lnSpc>
              <a:spcPct val="100000"/>
            </a:lnSpc>
            <a:spcBef>
              <a:spcPts val="0"/>
            </a:spcBef>
            <a:spcAft>
              <a:spcPts val="0"/>
            </a:spcAft>
          </a:pPr>
          <a:r>
            <a:rPr lang="zh-CN" altLang="en-US" sz="1800" dirty="0" smtClean="0">
              <a:latin typeface="標楷體" pitchFamily="65" charset="-120"/>
              <a:ea typeface="標楷體" pitchFamily="65" charset="-120"/>
              <a:cs typeface="Times New Roman" panose="02020603050405020304" pitchFamily="18" charset="0"/>
            </a:rPr>
            <a:t>家庭互動受限制</a:t>
          </a:r>
          <a:endParaRPr lang="en-US" altLang="en-US" sz="1800" dirty="0" smtClean="0">
            <a:latin typeface="標楷體" pitchFamily="65" charset="-120"/>
            <a:ea typeface="標楷體" pitchFamily="65" charset="-120"/>
            <a:cs typeface="Times New Roman" panose="02020603050405020304" pitchFamily="18" charset="0"/>
          </a:endParaRPr>
        </a:p>
      </dgm:t>
    </dgm:pt>
    <dgm:pt modelId="{33E2262D-A3A0-4BAE-82C9-2D3D533FA0A6}" type="parTrans" cxnId="{B2CAC8C5-B4FA-4D77-B560-0BD722B51ACC}">
      <dgm:prSet/>
      <dgm:spPr/>
      <dgm:t>
        <a:bodyPr/>
        <a:lstStyle/>
        <a:p>
          <a:endParaRPr lang="zh-HK" altLang="en-US"/>
        </a:p>
      </dgm:t>
    </dgm:pt>
    <dgm:pt modelId="{DAB83955-4643-4AD9-BBDF-E6D36EB24E93}" type="sibTrans" cxnId="{B2CAC8C5-B4FA-4D77-B560-0BD722B51ACC}">
      <dgm:prSet/>
      <dgm:spPr/>
      <dgm:t>
        <a:bodyPr/>
        <a:lstStyle/>
        <a:p>
          <a:endParaRPr lang="zh-HK" altLang="en-US"/>
        </a:p>
      </dgm:t>
    </dgm:pt>
    <dgm:pt modelId="{F1E74D7B-78B3-49F5-B180-68C8596F97CE}">
      <dgm:prSet custT="1"/>
      <dgm:spPr/>
      <dgm:t>
        <a:bodyPr/>
        <a:lstStyle/>
        <a:p>
          <a:pPr>
            <a:lnSpc>
              <a:spcPct val="100000"/>
            </a:lnSpc>
            <a:spcBef>
              <a:spcPts val="0"/>
            </a:spcBef>
            <a:spcAft>
              <a:spcPts val="0"/>
            </a:spcAft>
          </a:pPr>
          <a:r>
            <a:rPr lang="zh-CN" altLang="en-US" sz="1800" dirty="0" smtClean="0">
              <a:latin typeface="標楷體" pitchFamily="65" charset="-120"/>
              <a:ea typeface="標楷體" pitchFamily="65" charset="-120"/>
              <a:cs typeface="Times New Roman" panose="02020603050405020304" pitchFamily="18" charset="0"/>
            </a:rPr>
            <a:t>限制了家庭在應對上的選擇和可能性</a:t>
          </a:r>
          <a:endParaRPr lang="zh-HK" altLang="en-US" sz="1800" dirty="0">
            <a:latin typeface="標楷體" pitchFamily="65" charset="-120"/>
            <a:ea typeface="標楷體" pitchFamily="65" charset="-120"/>
            <a:cs typeface="Times New Roman" panose="02020603050405020304" pitchFamily="18" charset="0"/>
          </a:endParaRPr>
        </a:p>
      </dgm:t>
    </dgm:pt>
    <dgm:pt modelId="{7F575FE2-A5B6-45CD-BE80-5078037E07F3}" type="parTrans" cxnId="{AFB917B4-C7F3-4182-8062-234D1B1BF114}">
      <dgm:prSet/>
      <dgm:spPr/>
      <dgm:t>
        <a:bodyPr/>
        <a:lstStyle/>
        <a:p>
          <a:endParaRPr lang="zh-HK" altLang="en-US"/>
        </a:p>
      </dgm:t>
    </dgm:pt>
    <dgm:pt modelId="{5CCA1882-4392-454A-9DDD-104CE58FC777}" type="sibTrans" cxnId="{AFB917B4-C7F3-4182-8062-234D1B1BF114}">
      <dgm:prSet/>
      <dgm:spPr/>
      <dgm:t>
        <a:bodyPr/>
        <a:lstStyle/>
        <a:p>
          <a:endParaRPr lang="zh-HK" altLang="en-US"/>
        </a:p>
      </dgm:t>
    </dgm:pt>
    <dgm:pt modelId="{BACF2D96-DD09-4776-84CA-68A438507D5B}">
      <dgm:prSet custT="1"/>
      <dgm:spPr/>
      <dgm:t>
        <a:bodyPr/>
        <a:lstStyle/>
        <a:p>
          <a:r>
            <a:rPr lang="zh-CN" altLang="en-US" sz="1800" smtClean="0">
              <a:latin typeface="標楷體" pitchFamily="65" charset="-120"/>
              <a:ea typeface="標楷體" pitchFamily="65" charset="-120"/>
              <a:cs typeface="Times New Roman" panose="02020603050405020304" pitchFamily="18" charset="0"/>
            </a:rPr>
            <a:t>父母感覺無能爲力、孤立無援</a:t>
          </a:r>
          <a:endParaRPr lang="zh-HK" altLang="en-US" sz="1800" dirty="0">
            <a:latin typeface="標楷體" pitchFamily="65" charset="-120"/>
            <a:ea typeface="標楷體" pitchFamily="65" charset="-120"/>
            <a:cs typeface="Times New Roman" panose="02020603050405020304" pitchFamily="18" charset="0"/>
          </a:endParaRPr>
        </a:p>
      </dgm:t>
    </dgm:pt>
    <dgm:pt modelId="{1AF132E1-F3DF-44FB-BB4D-3EA40122463A}" type="parTrans" cxnId="{1214C406-6A28-452A-B5DF-B917458A5967}">
      <dgm:prSet/>
      <dgm:spPr/>
      <dgm:t>
        <a:bodyPr/>
        <a:lstStyle/>
        <a:p>
          <a:endParaRPr lang="zh-HK" altLang="en-US"/>
        </a:p>
      </dgm:t>
    </dgm:pt>
    <dgm:pt modelId="{966AF159-6D5B-48A9-B0EA-8B5FA62DF985}" type="sibTrans" cxnId="{1214C406-6A28-452A-B5DF-B917458A5967}">
      <dgm:prSet/>
      <dgm:spPr/>
      <dgm:t>
        <a:bodyPr/>
        <a:lstStyle/>
        <a:p>
          <a:endParaRPr lang="zh-HK" altLang="en-US"/>
        </a:p>
      </dgm:t>
    </dgm:pt>
    <dgm:pt modelId="{A8493A77-4EBF-489A-9CA7-4E56170F9A7C}">
      <dgm:prSet custT="1"/>
      <dgm:spPr/>
      <dgm:t>
        <a:bodyPr/>
        <a:lstStyle/>
        <a:p>
          <a:r>
            <a:rPr lang="zh-CN" altLang="en-US" sz="1800" dirty="0" smtClean="0">
              <a:latin typeface="標楷體" pitchFamily="65" charset="-120"/>
              <a:ea typeface="標楷體" pitchFamily="65" charset="-120"/>
              <a:cs typeface="Times New Roman" panose="02020603050405020304" pitchFamily="18" charset="0"/>
            </a:rPr>
            <a:t>被苛責</a:t>
          </a:r>
          <a:endParaRPr lang="en-US" altLang="en-US" sz="1800" dirty="0">
            <a:latin typeface="標楷體" pitchFamily="65" charset="-120"/>
            <a:ea typeface="標楷體" pitchFamily="65" charset="-120"/>
            <a:cs typeface="Times New Roman" panose="02020603050405020304" pitchFamily="18" charset="0"/>
          </a:endParaRPr>
        </a:p>
      </dgm:t>
    </dgm:pt>
    <dgm:pt modelId="{488B470F-E3EC-46CD-B279-8211A05F14B9}" type="parTrans" cxnId="{B1A2E901-C902-4FED-93C6-574C89B75CFC}">
      <dgm:prSet/>
      <dgm:spPr/>
      <dgm:t>
        <a:bodyPr/>
        <a:lstStyle/>
        <a:p>
          <a:endParaRPr lang="zh-HK" altLang="en-US"/>
        </a:p>
      </dgm:t>
    </dgm:pt>
    <dgm:pt modelId="{B78B3743-1B17-439E-A58A-016166B4A7F8}" type="sibTrans" cxnId="{B1A2E901-C902-4FED-93C6-574C89B75CFC}">
      <dgm:prSet/>
      <dgm:spPr/>
      <dgm:t>
        <a:bodyPr/>
        <a:lstStyle/>
        <a:p>
          <a:endParaRPr lang="zh-HK" altLang="en-US"/>
        </a:p>
      </dgm:t>
    </dgm:pt>
    <dgm:pt modelId="{42F93B95-0812-4A33-9E94-77F363D38186}">
      <dgm:prSet custT="1"/>
      <dgm:spPr/>
      <dgm:t>
        <a:bodyPr/>
        <a:lstStyle/>
        <a:p>
          <a:r>
            <a:rPr lang="zh-CN" altLang="en-US" sz="1800" dirty="0" smtClean="0">
              <a:latin typeface="標楷體" pitchFamily="65" charset="-120"/>
              <a:ea typeface="標楷體" pitchFamily="65" charset="-120"/>
              <a:cs typeface="Times New Roman" panose="02020603050405020304" pitchFamily="18" charset="0"/>
            </a:rPr>
            <a:t>被社交孤立和排擠</a:t>
          </a:r>
          <a:endParaRPr lang="zh-HK" altLang="en-US" sz="1800" dirty="0">
            <a:latin typeface="標楷體" pitchFamily="65" charset="-120"/>
            <a:ea typeface="標楷體" pitchFamily="65" charset="-120"/>
            <a:cs typeface="Times New Roman" panose="02020603050405020304" pitchFamily="18" charset="0"/>
          </a:endParaRPr>
        </a:p>
      </dgm:t>
    </dgm:pt>
    <dgm:pt modelId="{EE37CDE4-DE60-4251-8141-B1F5A8046796}" type="parTrans" cxnId="{F1D73ABE-5F03-43A3-BACC-1412933DE244}">
      <dgm:prSet/>
      <dgm:spPr/>
      <dgm:t>
        <a:bodyPr/>
        <a:lstStyle/>
        <a:p>
          <a:endParaRPr lang="zh-HK" altLang="en-US"/>
        </a:p>
      </dgm:t>
    </dgm:pt>
    <dgm:pt modelId="{150606AD-DA37-421B-8BEE-05458D542F5C}" type="sibTrans" cxnId="{F1D73ABE-5F03-43A3-BACC-1412933DE244}">
      <dgm:prSet/>
      <dgm:spPr/>
      <dgm:t>
        <a:bodyPr/>
        <a:lstStyle/>
        <a:p>
          <a:endParaRPr lang="zh-HK" altLang="en-US"/>
        </a:p>
      </dgm:t>
    </dgm:pt>
    <dgm:pt modelId="{AFBB1BC6-ED0A-4D94-B694-BD8AA1B3FC41}">
      <dgm:prSet custT="1"/>
      <dgm:spPr/>
      <dgm:t>
        <a:bodyPr/>
        <a:lstStyle/>
        <a:p>
          <a:r>
            <a:rPr lang="zh-CN" altLang="en-US" sz="1800" dirty="0" smtClean="0">
              <a:latin typeface="標楷體" pitchFamily="65" charset="-120"/>
              <a:ea typeface="標楷體" pitchFamily="65" charset="-120"/>
              <a:cs typeface="Times New Roman" panose="02020603050405020304" pitchFamily="18" charset="0"/>
            </a:rPr>
            <a:t>親職效能更低</a:t>
          </a:r>
          <a:endParaRPr lang="zh-HK" altLang="en-US" sz="1800" dirty="0">
            <a:latin typeface="標楷體" pitchFamily="65" charset="-120"/>
            <a:ea typeface="標楷體" pitchFamily="65" charset="-120"/>
            <a:cs typeface="Times New Roman" panose="02020603050405020304" pitchFamily="18" charset="0"/>
          </a:endParaRPr>
        </a:p>
      </dgm:t>
    </dgm:pt>
    <dgm:pt modelId="{8C575D53-BA74-483A-A0D6-05CB0145D8E3}" type="parTrans" cxnId="{2CF0AAEE-3E78-4DD9-9EDC-9F1DF7AF08AB}">
      <dgm:prSet/>
      <dgm:spPr/>
      <dgm:t>
        <a:bodyPr/>
        <a:lstStyle/>
        <a:p>
          <a:endParaRPr lang="zh-HK" altLang="en-US"/>
        </a:p>
      </dgm:t>
    </dgm:pt>
    <dgm:pt modelId="{37777C1C-249A-4D06-9C32-F2BABA9CA18B}" type="sibTrans" cxnId="{2CF0AAEE-3E78-4DD9-9EDC-9F1DF7AF08AB}">
      <dgm:prSet/>
      <dgm:spPr/>
      <dgm:t>
        <a:bodyPr/>
        <a:lstStyle/>
        <a:p>
          <a:endParaRPr lang="zh-HK" altLang="en-US"/>
        </a:p>
      </dgm:t>
    </dgm:pt>
    <dgm:pt modelId="{403ACFD8-4A3A-4953-89B5-323C340C6E01}" type="pres">
      <dgm:prSet presAssocID="{777088B2-CC61-4B5F-9055-24DA98A08E01}" presName="linearFlow" presStyleCnt="0">
        <dgm:presLayoutVars>
          <dgm:dir/>
          <dgm:animLvl val="lvl"/>
          <dgm:resizeHandles val="exact"/>
        </dgm:presLayoutVars>
      </dgm:prSet>
      <dgm:spPr/>
      <dgm:t>
        <a:bodyPr/>
        <a:lstStyle/>
        <a:p>
          <a:endParaRPr lang="zh-HK" altLang="en-US"/>
        </a:p>
      </dgm:t>
    </dgm:pt>
    <dgm:pt modelId="{E795F4EA-BDAF-432C-ADBF-0EA3FF0D1D83}" type="pres">
      <dgm:prSet presAssocID="{8825FBF2-3DFD-4B20-9801-351FBCB44F0F}" presName="composite" presStyleCnt="0"/>
      <dgm:spPr/>
    </dgm:pt>
    <dgm:pt modelId="{4541DFA0-6AC1-4CBB-9AD4-D351DBD80291}" type="pres">
      <dgm:prSet presAssocID="{8825FBF2-3DFD-4B20-9801-351FBCB44F0F}" presName="parentText" presStyleLbl="alignNode1" presStyleIdx="0" presStyleCnt="3">
        <dgm:presLayoutVars>
          <dgm:chMax val="1"/>
          <dgm:bulletEnabled val="1"/>
        </dgm:presLayoutVars>
      </dgm:prSet>
      <dgm:spPr/>
      <dgm:t>
        <a:bodyPr/>
        <a:lstStyle/>
        <a:p>
          <a:endParaRPr lang="zh-HK" altLang="en-US"/>
        </a:p>
      </dgm:t>
    </dgm:pt>
    <dgm:pt modelId="{636FBA7E-2B94-456C-8128-9DEB7D11EE01}" type="pres">
      <dgm:prSet presAssocID="{8825FBF2-3DFD-4B20-9801-351FBCB44F0F}" presName="descendantText" presStyleLbl="alignAcc1" presStyleIdx="0" presStyleCnt="3" custLinFactNeighborX="-53" custLinFactNeighborY="2377">
        <dgm:presLayoutVars>
          <dgm:bulletEnabled val="1"/>
        </dgm:presLayoutVars>
      </dgm:prSet>
      <dgm:spPr/>
      <dgm:t>
        <a:bodyPr/>
        <a:lstStyle/>
        <a:p>
          <a:endParaRPr lang="zh-HK" altLang="en-US"/>
        </a:p>
      </dgm:t>
    </dgm:pt>
    <dgm:pt modelId="{82DE76AC-18CC-4D01-BEF1-D4F30998BCFE}" type="pres">
      <dgm:prSet presAssocID="{FD4FE3F1-5B56-4DB4-B0C5-35060548D299}" presName="sp" presStyleCnt="0"/>
      <dgm:spPr/>
    </dgm:pt>
    <dgm:pt modelId="{C9644C3B-832A-4C9E-9B1C-FF893389D98F}" type="pres">
      <dgm:prSet presAssocID="{66638CD5-E6DA-45B1-8B8E-4AB4C8031D68}" presName="composite" presStyleCnt="0"/>
      <dgm:spPr/>
    </dgm:pt>
    <dgm:pt modelId="{EAFB61BB-CA7D-4C01-98AE-2E7DA2DDA8AD}" type="pres">
      <dgm:prSet presAssocID="{66638CD5-E6DA-45B1-8B8E-4AB4C8031D68}" presName="parentText" presStyleLbl="alignNode1" presStyleIdx="1" presStyleCnt="3" custLinFactNeighborY="-5778">
        <dgm:presLayoutVars>
          <dgm:chMax val="1"/>
          <dgm:bulletEnabled val="1"/>
        </dgm:presLayoutVars>
      </dgm:prSet>
      <dgm:spPr/>
      <dgm:t>
        <a:bodyPr/>
        <a:lstStyle/>
        <a:p>
          <a:endParaRPr lang="zh-HK" altLang="en-US"/>
        </a:p>
      </dgm:t>
    </dgm:pt>
    <dgm:pt modelId="{9951FF62-C1BC-433F-9FD9-764E5941412F}" type="pres">
      <dgm:prSet presAssocID="{66638CD5-E6DA-45B1-8B8E-4AB4C8031D68}" presName="descendantText" presStyleLbl="alignAcc1" presStyleIdx="1" presStyleCnt="3" custScaleX="87414" custScaleY="112390" custLinFactNeighborX="-6257" custLinFactNeighborY="-4902">
        <dgm:presLayoutVars>
          <dgm:bulletEnabled val="1"/>
        </dgm:presLayoutVars>
      </dgm:prSet>
      <dgm:spPr/>
      <dgm:t>
        <a:bodyPr/>
        <a:lstStyle/>
        <a:p>
          <a:endParaRPr lang="zh-HK" altLang="en-US"/>
        </a:p>
      </dgm:t>
    </dgm:pt>
    <dgm:pt modelId="{2DDD7083-4CE9-4981-80F4-F885A473F605}" type="pres">
      <dgm:prSet presAssocID="{D9558A95-96EB-4FEA-8D10-567A2231D62B}" presName="sp" presStyleCnt="0"/>
      <dgm:spPr/>
    </dgm:pt>
    <dgm:pt modelId="{20125A3D-A2D3-4FB0-8DD2-7E532030ED5A}" type="pres">
      <dgm:prSet presAssocID="{C6AE03E8-7C22-4A22-8C30-981E4134124D}" presName="composite" presStyleCnt="0"/>
      <dgm:spPr/>
    </dgm:pt>
    <dgm:pt modelId="{EB4B0955-D3D2-4379-BF35-0261BD635707}" type="pres">
      <dgm:prSet presAssocID="{C6AE03E8-7C22-4A22-8C30-981E4134124D}" presName="parentText" presStyleLbl="alignNode1" presStyleIdx="2" presStyleCnt="3" custScaleY="123386" custLinFactNeighborY="-13407">
        <dgm:presLayoutVars>
          <dgm:chMax val="1"/>
          <dgm:bulletEnabled val="1"/>
        </dgm:presLayoutVars>
      </dgm:prSet>
      <dgm:spPr/>
      <dgm:t>
        <a:bodyPr/>
        <a:lstStyle/>
        <a:p>
          <a:endParaRPr lang="zh-HK" altLang="en-US"/>
        </a:p>
      </dgm:t>
    </dgm:pt>
    <dgm:pt modelId="{6FE8E20A-303B-49F8-990C-297BADEFAD19}" type="pres">
      <dgm:prSet presAssocID="{C6AE03E8-7C22-4A22-8C30-981E4134124D}" presName="descendantText" presStyleLbl="alignAcc1" presStyleIdx="2" presStyleCnt="3" custScaleX="87120" custScaleY="152048" custLinFactNeighborX="-6410" custLinFactNeighborY="-15619">
        <dgm:presLayoutVars>
          <dgm:bulletEnabled val="1"/>
        </dgm:presLayoutVars>
      </dgm:prSet>
      <dgm:spPr/>
      <dgm:t>
        <a:bodyPr/>
        <a:lstStyle/>
        <a:p>
          <a:endParaRPr lang="zh-HK" altLang="en-US"/>
        </a:p>
      </dgm:t>
    </dgm:pt>
  </dgm:ptLst>
  <dgm:cxnLst>
    <dgm:cxn modelId="{97C6417C-235C-435E-964E-82323EB9A54F}" type="presOf" srcId="{B0436526-9243-4035-9277-E6BCCAC1A561}" destId="{9951FF62-C1BC-433F-9FD9-764E5941412F}" srcOrd="0" destOrd="0" presId="urn:microsoft.com/office/officeart/2005/8/layout/chevron2"/>
    <dgm:cxn modelId="{0CAFEB2F-EA96-4CA2-BDA7-46A2854B7701}" type="presOf" srcId="{777088B2-CC61-4B5F-9055-24DA98A08E01}" destId="{403ACFD8-4A3A-4953-89B5-323C340C6E01}" srcOrd="0" destOrd="0" presId="urn:microsoft.com/office/officeart/2005/8/layout/chevron2"/>
    <dgm:cxn modelId="{19DD7750-CA34-4705-B3EC-D124AC882C29}" type="presOf" srcId="{8A4E120D-CE84-4EAC-B591-4974AFCDA7E3}" destId="{636FBA7E-2B94-456C-8128-9DEB7D11EE01}" srcOrd="0" destOrd="1" presId="urn:microsoft.com/office/officeart/2005/8/layout/chevron2"/>
    <dgm:cxn modelId="{3D98BC33-DB92-4CB1-B19E-257F295E8ADF}" type="presOf" srcId="{42F93B95-0812-4A33-9E94-77F363D38186}" destId="{6FE8E20A-303B-49F8-990C-297BADEFAD19}" srcOrd="0" destOrd="2" presId="urn:microsoft.com/office/officeart/2005/8/layout/chevron2"/>
    <dgm:cxn modelId="{C7D5D1B6-FE95-46FA-B72B-63AE8C4D43D4}" srcId="{8825FBF2-3DFD-4B20-9801-351FBCB44F0F}" destId="{8A4E120D-CE84-4EAC-B591-4974AFCDA7E3}" srcOrd="1" destOrd="0" parTransId="{5957466C-5084-4E6B-A50B-358D7432AF7F}" sibTransId="{6B3B0343-2A14-4B38-9A90-2D237B70B81C}"/>
    <dgm:cxn modelId="{A680A57F-715F-4554-98AC-CFE500224C31}" srcId="{777088B2-CC61-4B5F-9055-24DA98A08E01}" destId="{C6AE03E8-7C22-4A22-8C30-981E4134124D}" srcOrd="2" destOrd="0" parTransId="{7631678B-DBB3-4C75-83F0-83724E6789D9}" sibTransId="{27D5A63F-D488-44B3-8B02-DA7A67FAE6EB}"/>
    <dgm:cxn modelId="{23F16D96-E561-4043-BAAB-AED43BF878B1}" type="presOf" srcId="{A8493A77-4EBF-489A-9CA7-4E56170F9A7C}" destId="{6FE8E20A-303B-49F8-990C-297BADEFAD19}" srcOrd="0" destOrd="1" presId="urn:microsoft.com/office/officeart/2005/8/layout/chevron2"/>
    <dgm:cxn modelId="{B1A2E901-C902-4FED-93C6-574C89B75CFC}" srcId="{C6AE03E8-7C22-4A22-8C30-981E4134124D}" destId="{A8493A77-4EBF-489A-9CA7-4E56170F9A7C}" srcOrd="1" destOrd="0" parTransId="{488B470F-E3EC-46CD-B279-8211A05F14B9}" sibTransId="{B78B3743-1B17-439E-A58A-016166B4A7F8}"/>
    <dgm:cxn modelId="{1AC7014A-2B8D-4D34-A4DD-E84642220A09}" type="presOf" srcId="{AFBB1BC6-ED0A-4D94-B694-BD8AA1B3FC41}" destId="{6FE8E20A-303B-49F8-990C-297BADEFAD19}" srcOrd="0" destOrd="3" presId="urn:microsoft.com/office/officeart/2005/8/layout/chevron2"/>
    <dgm:cxn modelId="{FB3041F4-A396-48E7-A991-4A0F34BAE1EE}" type="presOf" srcId="{C6AE03E8-7C22-4A22-8C30-981E4134124D}" destId="{EB4B0955-D3D2-4379-BF35-0261BD635707}" srcOrd="0" destOrd="0" presId="urn:microsoft.com/office/officeart/2005/8/layout/chevron2"/>
    <dgm:cxn modelId="{86FAB1E9-DF84-43E5-8F4E-27C562CCB51D}" type="presOf" srcId="{0D42E77D-8009-4ABD-B01F-AD3727AD7E79}" destId="{9951FF62-C1BC-433F-9FD9-764E5941412F}" srcOrd="0" destOrd="1" presId="urn:microsoft.com/office/officeart/2005/8/layout/chevron2"/>
    <dgm:cxn modelId="{1214C406-6A28-452A-B5DF-B917458A5967}" srcId="{C6AE03E8-7C22-4A22-8C30-981E4134124D}" destId="{BACF2D96-DD09-4776-84CA-68A438507D5B}" srcOrd="0" destOrd="0" parTransId="{1AF132E1-F3DF-44FB-BB4D-3EA40122463A}" sibTransId="{966AF159-6D5B-48A9-B0EA-8B5FA62DF985}"/>
    <dgm:cxn modelId="{E725B71A-DB17-4AC0-B7B3-0F06F659FC5E}" type="presOf" srcId="{BACF2D96-DD09-4776-84CA-68A438507D5B}" destId="{6FE8E20A-303B-49F8-990C-297BADEFAD19}" srcOrd="0" destOrd="0" presId="urn:microsoft.com/office/officeart/2005/8/layout/chevron2"/>
    <dgm:cxn modelId="{3CFFFBF5-4F57-4324-855B-16CC139EC852}" type="presOf" srcId="{8825FBF2-3DFD-4B20-9801-351FBCB44F0F}" destId="{4541DFA0-6AC1-4CBB-9AD4-D351DBD80291}" srcOrd="0" destOrd="0" presId="urn:microsoft.com/office/officeart/2005/8/layout/chevron2"/>
    <dgm:cxn modelId="{F74DF1CB-4B74-4F3C-8F50-AB8AF8F7A142}" type="presOf" srcId="{F8894BEE-DC77-48EC-A4B1-20CCD81A2DA1}" destId="{636FBA7E-2B94-456C-8128-9DEB7D11EE01}" srcOrd="0" destOrd="0" presId="urn:microsoft.com/office/officeart/2005/8/layout/chevron2"/>
    <dgm:cxn modelId="{2CF0AAEE-3E78-4DD9-9EDC-9F1DF7AF08AB}" srcId="{C6AE03E8-7C22-4A22-8C30-981E4134124D}" destId="{AFBB1BC6-ED0A-4D94-B694-BD8AA1B3FC41}" srcOrd="3" destOrd="0" parTransId="{8C575D53-BA74-483A-A0D6-05CB0145D8E3}" sibTransId="{37777C1C-249A-4D06-9C32-F2BABA9CA18B}"/>
    <dgm:cxn modelId="{AFB917B4-C7F3-4182-8062-234D1B1BF114}" srcId="{66638CD5-E6DA-45B1-8B8E-4AB4C8031D68}" destId="{F1E74D7B-78B3-49F5-B180-68C8596F97CE}" srcOrd="2" destOrd="0" parTransId="{7F575FE2-A5B6-45CD-BE80-5078037E07F3}" sibTransId="{5CCA1882-4392-454A-9DDD-104CE58FC777}"/>
    <dgm:cxn modelId="{D80E571F-7DD8-4A82-B74B-9DA41776300C}" type="presOf" srcId="{F1E74D7B-78B3-49F5-B180-68C8596F97CE}" destId="{9951FF62-C1BC-433F-9FD9-764E5941412F}" srcOrd="0" destOrd="2" presId="urn:microsoft.com/office/officeart/2005/8/layout/chevron2"/>
    <dgm:cxn modelId="{6514A0B4-DCF9-40DB-AAA4-172B36E449D8}" srcId="{8825FBF2-3DFD-4B20-9801-351FBCB44F0F}" destId="{F8894BEE-DC77-48EC-A4B1-20CCD81A2DA1}" srcOrd="0" destOrd="0" parTransId="{4B16DC50-E1DE-4E2C-BAB8-90D4E044CEAD}" sibTransId="{5D6BF945-BE5A-4EE2-886D-E0DE8FDFA00E}"/>
    <dgm:cxn modelId="{F1D73ABE-5F03-43A3-BACC-1412933DE244}" srcId="{C6AE03E8-7C22-4A22-8C30-981E4134124D}" destId="{42F93B95-0812-4A33-9E94-77F363D38186}" srcOrd="2" destOrd="0" parTransId="{EE37CDE4-DE60-4251-8141-B1F5A8046796}" sibTransId="{150606AD-DA37-421B-8BEE-05458D542F5C}"/>
    <dgm:cxn modelId="{C1D22F14-79C8-491D-A835-0EBE27F240DB}" type="presOf" srcId="{66638CD5-E6DA-45B1-8B8E-4AB4C8031D68}" destId="{EAFB61BB-CA7D-4C01-98AE-2E7DA2DDA8AD}" srcOrd="0" destOrd="0" presId="urn:microsoft.com/office/officeart/2005/8/layout/chevron2"/>
    <dgm:cxn modelId="{B2CAC8C5-B4FA-4D77-B560-0BD722B51ACC}" srcId="{66638CD5-E6DA-45B1-8B8E-4AB4C8031D68}" destId="{0D42E77D-8009-4ABD-B01F-AD3727AD7E79}" srcOrd="1" destOrd="0" parTransId="{33E2262D-A3A0-4BAE-82C9-2D3D533FA0A6}" sibTransId="{DAB83955-4643-4AD9-BBDF-E6D36EB24E93}"/>
    <dgm:cxn modelId="{C7286931-768D-46AF-92C2-1DC8AEB803B0}" srcId="{66638CD5-E6DA-45B1-8B8E-4AB4C8031D68}" destId="{B0436526-9243-4035-9277-E6BCCAC1A561}" srcOrd="0" destOrd="0" parTransId="{35011A1D-A59B-48BD-87E0-70A5F77E4404}" sibTransId="{ADB4974A-593D-459F-B79E-DE6BB92C235E}"/>
    <dgm:cxn modelId="{87B7789C-4933-4E19-97D4-66C67ABFA695}" srcId="{777088B2-CC61-4B5F-9055-24DA98A08E01}" destId="{66638CD5-E6DA-45B1-8B8E-4AB4C8031D68}" srcOrd="1" destOrd="0" parTransId="{175CEB2D-5950-4179-A2B0-57AF046B2CFB}" sibTransId="{D9558A95-96EB-4FEA-8D10-567A2231D62B}"/>
    <dgm:cxn modelId="{D5E78003-E544-4720-88AB-44EA16281B87}" srcId="{777088B2-CC61-4B5F-9055-24DA98A08E01}" destId="{8825FBF2-3DFD-4B20-9801-351FBCB44F0F}" srcOrd="0" destOrd="0" parTransId="{2E05B23B-095F-479F-BF39-15E8F31824A5}" sibTransId="{FD4FE3F1-5B56-4DB4-B0C5-35060548D299}"/>
    <dgm:cxn modelId="{EBA7D6FE-1DA1-4EB1-92D7-F81690F91F24}" type="presParOf" srcId="{403ACFD8-4A3A-4953-89B5-323C340C6E01}" destId="{E795F4EA-BDAF-432C-ADBF-0EA3FF0D1D83}" srcOrd="0" destOrd="0" presId="urn:microsoft.com/office/officeart/2005/8/layout/chevron2"/>
    <dgm:cxn modelId="{21F3D078-9565-4448-8CDB-4167ABD0A4DE}" type="presParOf" srcId="{E795F4EA-BDAF-432C-ADBF-0EA3FF0D1D83}" destId="{4541DFA0-6AC1-4CBB-9AD4-D351DBD80291}" srcOrd="0" destOrd="0" presId="urn:microsoft.com/office/officeart/2005/8/layout/chevron2"/>
    <dgm:cxn modelId="{48C3B6DA-7701-4BC3-A50E-29FAF23ADD13}" type="presParOf" srcId="{E795F4EA-BDAF-432C-ADBF-0EA3FF0D1D83}" destId="{636FBA7E-2B94-456C-8128-9DEB7D11EE01}" srcOrd="1" destOrd="0" presId="urn:microsoft.com/office/officeart/2005/8/layout/chevron2"/>
    <dgm:cxn modelId="{2875691C-066D-48AB-AA55-21DAB7DFA483}" type="presParOf" srcId="{403ACFD8-4A3A-4953-89B5-323C340C6E01}" destId="{82DE76AC-18CC-4D01-BEF1-D4F30998BCFE}" srcOrd="1" destOrd="0" presId="urn:microsoft.com/office/officeart/2005/8/layout/chevron2"/>
    <dgm:cxn modelId="{2B9755FD-0FB8-4BD3-A784-3E83913B1E9A}" type="presParOf" srcId="{403ACFD8-4A3A-4953-89B5-323C340C6E01}" destId="{C9644C3B-832A-4C9E-9B1C-FF893389D98F}" srcOrd="2" destOrd="0" presId="urn:microsoft.com/office/officeart/2005/8/layout/chevron2"/>
    <dgm:cxn modelId="{128683D9-EEDE-446C-B303-569737C84C82}" type="presParOf" srcId="{C9644C3B-832A-4C9E-9B1C-FF893389D98F}" destId="{EAFB61BB-CA7D-4C01-98AE-2E7DA2DDA8AD}" srcOrd="0" destOrd="0" presId="urn:microsoft.com/office/officeart/2005/8/layout/chevron2"/>
    <dgm:cxn modelId="{C7CBADBB-42E9-4836-868F-7F6955DBB973}" type="presParOf" srcId="{C9644C3B-832A-4C9E-9B1C-FF893389D98F}" destId="{9951FF62-C1BC-433F-9FD9-764E5941412F}" srcOrd="1" destOrd="0" presId="urn:microsoft.com/office/officeart/2005/8/layout/chevron2"/>
    <dgm:cxn modelId="{D583C253-2DE8-4FC1-A409-F9B2CE83C94C}" type="presParOf" srcId="{403ACFD8-4A3A-4953-89B5-323C340C6E01}" destId="{2DDD7083-4CE9-4981-80F4-F885A473F605}" srcOrd="3" destOrd="0" presId="urn:microsoft.com/office/officeart/2005/8/layout/chevron2"/>
    <dgm:cxn modelId="{2DAC1A85-AC8F-47BA-847F-01A79A3EFEE9}" type="presParOf" srcId="{403ACFD8-4A3A-4953-89B5-323C340C6E01}" destId="{20125A3D-A2D3-4FB0-8DD2-7E532030ED5A}" srcOrd="4" destOrd="0" presId="urn:microsoft.com/office/officeart/2005/8/layout/chevron2"/>
    <dgm:cxn modelId="{20C073A4-4339-42DF-A64A-83987146F3F0}" type="presParOf" srcId="{20125A3D-A2D3-4FB0-8DD2-7E532030ED5A}" destId="{EB4B0955-D3D2-4379-BF35-0261BD635707}" srcOrd="0" destOrd="0" presId="urn:microsoft.com/office/officeart/2005/8/layout/chevron2"/>
    <dgm:cxn modelId="{568FF25A-5492-4F82-9DC6-51B4CCA08BA4}" type="presParOf" srcId="{20125A3D-A2D3-4FB0-8DD2-7E532030ED5A}" destId="{6FE8E20A-303B-49F8-990C-297BADEFAD1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C894C0E-9888-4F0B-99E7-879F092DAD96}" type="doc">
      <dgm:prSet loTypeId="urn:microsoft.com/office/officeart/2005/8/layout/vList5" loCatId="list" qsTypeId="urn:microsoft.com/office/officeart/2005/8/quickstyle/simple2" qsCatId="simple" csTypeId="urn:microsoft.com/office/officeart/2005/8/colors/colorful1" csCatId="colorful" phldr="1"/>
      <dgm:spPr/>
      <dgm:t>
        <a:bodyPr/>
        <a:lstStyle/>
        <a:p>
          <a:endParaRPr lang="zh-HK" altLang="en-US"/>
        </a:p>
      </dgm:t>
    </dgm:pt>
    <dgm:pt modelId="{D9C522A8-1E2D-416B-B77C-AE822E38E2E9}">
      <dgm:prSet phldrT="[Text]"/>
      <dgm:spPr/>
      <dgm:t>
        <a:bodyPr/>
        <a:lstStyle/>
        <a:p>
          <a:r>
            <a:rPr lang="en-US" altLang="zh-TW" b="1" dirty="0" smtClean="0">
              <a:latin typeface="標楷體" panose="03000509000000000000" pitchFamily="65" charset="-120"/>
              <a:ea typeface="標楷體" panose="03000509000000000000" pitchFamily="65" charset="-120"/>
            </a:rPr>
            <a:t>ADHD</a:t>
          </a:r>
          <a:r>
            <a:rPr lang="zh-TW" altLang="en-US" b="1" dirty="0" smtClean="0">
              <a:latin typeface="標楷體" panose="03000509000000000000" pitchFamily="65" charset="-120"/>
              <a:ea typeface="標楷體" panose="03000509000000000000" pitchFamily="65" charset="-120"/>
            </a:rPr>
            <a:t>與其他病症</a:t>
          </a:r>
          <a:endParaRPr lang="zh-HK" altLang="en-US" dirty="0"/>
        </a:p>
      </dgm:t>
    </dgm:pt>
    <dgm:pt modelId="{853F63BA-5471-4EA0-B62D-8494C969985E}" type="parTrans" cxnId="{BE2E380F-7E83-4AA9-8917-82E1A6B0B729}">
      <dgm:prSet/>
      <dgm:spPr/>
      <dgm:t>
        <a:bodyPr/>
        <a:lstStyle/>
        <a:p>
          <a:endParaRPr lang="zh-HK" altLang="en-US"/>
        </a:p>
      </dgm:t>
    </dgm:pt>
    <dgm:pt modelId="{A0C0B59A-605D-4243-9BD9-6D02C3A76C88}" type="sibTrans" cxnId="{BE2E380F-7E83-4AA9-8917-82E1A6B0B729}">
      <dgm:prSet/>
      <dgm:spPr/>
      <dgm:t>
        <a:bodyPr/>
        <a:lstStyle/>
        <a:p>
          <a:endParaRPr lang="zh-HK" altLang="en-US"/>
        </a:p>
      </dgm:t>
    </dgm:pt>
    <dgm:pt modelId="{56697D7A-200A-4A73-A358-4B9972E034FE}">
      <dgm:prSet phldrT="[Text]"/>
      <dgm:spPr/>
      <dgm:t>
        <a:bodyPr/>
        <a:lstStyle/>
        <a:p>
          <a:r>
            <a:rPr lang="zh-TW" altLang="en-US" dirty="0" smtClean="0">
              <a:latin typeface="標楷體" panose="03000509000000000000" pitchFamily="65" charset="-120"/>
              <a:ea typeface="標楷體" panose="03000509000000000000" pitchFamily="65" charset="-120"/>
            </a:rPr>
            <a:t>一項六年的追蹤研究發現：隨年紀愈長，患有</a:t>
          </a:r>
          <a:r>
            <a:rPr lang="en-US" altLang="zh-TW" dirty="0" smtClean="0">
              <a:latin typeface="標楷體" panose="03000509000000000000" pitchFamily="65" charset="-120"/>
              <a:ea typeface="標楷體" panose="03000509000000000000" pitchFamily="65" charset="-120"/>
            </a:rPr>
            <a:t>ADHD</a:t>
          </a:r>
          <a:r>
            <a:rPr lang="zh-TW" altLang="en-US" dirty="0" smtClean="0">
              <a:latin typeface="標楷體" panose="03000509000000000000" pitchFamily="65" charset="-120"/>
              <a:ea typeface="標楷體" panose="03000509000000000000" pitchFamily="65" charset="-120"/>
            </a:rPr>
            <a:t>的孩子</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從</a:t>
          </a:r>
          <a:r>
            <a:rPr lang="en-US" altLang="zh-TW" dirty="0" smtClean="0">
              <a:latin typeface="標楷體" panose="03000509000000000000" pitchFamily="65" charset="-120"/>
              <a:ea typeface="標楷體" panose="03000509000000000000" pitchFamily="65" charset="-120"/>
            </a:rPr>
            <a:t>8</a:t>
          </a:r>
          <a:r>
            <a:rPr lang="zh-TW" altLang="en-US" dirty="0" smtClean="0">
              <a:latin typeface="標楷體" panose="03000509000000000000" pitchFamily="65" charset="-120"/>
              <a:ea typeface="標楷體" panose="03000509000000000000" pitchFamily="65" charset="-120"/>
            </a:rPr>
            <a:t>至</a:t>
          </a:r>
          <a:r>
            <a:rPr lang="en-US" altLang="zh-TW" dirty="0" smtClean="0">
              <a:latin typeface="標楷體" panose="03000509000000000000" pitchFamily="65" charset="-120"/>
              <a:ea typeface="標楷體" panose="03000509000000000000" pitchFamily="65" charset="-120"/>
            </a:rPr>
            <a:t>13</a:t>
          </a:r>
          <a:r>
            <a:rPr lang="zh-TW" altLang="en-US" dirty="0" smtClean="0">
              <a:latin typeface="標楷體" panose="03000509000000000000" pitchFamily="65" charset="-120"/>
              <a:ea typeface="標楷體" panose="03000509000000000000" pitchFamily="65" charset="-120"/>
            </a:rPr>
            <a:t>歲</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自我形象愈下降，抑鬱症狀愈多 </a:t>
          </a:r>
          <a:r>
            <a:rPr lang="en-US" altLang="zh-HK" dirty="0" smtClean="0">
              <a:latin typeface="標楷體" panose="03000509000000000000" pitchFamily="65" charset="-120"/>
              <a:ea typeface="標楷體" panose="03000509000000000000" pitchFamily="65" charset="-120"/>
            </a:rPr>
            <a:t>(Hoza et al., 2010)</a:t>
          </a:r>
          <a:endParaRPr lang="zh-HK" altLang="en-US" dirty="0"/>
        </a:p>
      </dgm:t>
    </dgm:pt>
    <dgm:pt modelId="{809E2063-7254-4FEC-B8BD-8744624F84AC}" type="parTrans" cxnId="{C5F366E1-4312-4076-837C-8C00C8F49F8B}">
      <dgm:prSet/>
      <dgm:spPr/>
      <dgm:t>
        <a:bodyPr/>
        <a:lstStyle/>
        <a:p>
          <a:endParaRPr lang="zh-HK" altLang="en-US"/>
        </a:p>
      </dgm:t>
    </dgm:pt>
    <dgm:pt modelId="{EFF00EE7-8256-4551-B067-FECAD591598B}" type="sibTrans" cxnId="{C5F366E1-4312-4076-837C-8C00C8F49F8B}">
      <dgm:prSet/>
      <dgm:spPr/>
      <dgm:t>
        <a:bodyPr/>
        <a:lstStyle/>
        <a:p>
          <a:endParaRPr lang="zh-HK" altLang="en-US"/>
        </a:p>
      </dgm:t>
    </dgm:pt>
    <dgm:pt modelId="{CF6F10CC-825B-4CFC-955B-CF327767B9BC}">
      <dgm:prSet phldrT="[Text]"/>
      <dgm:spPr/>
      <dgm:t>
        <a:bodyPr/>
        <a:lstStyle/>
        <a:p>
          <a:r>
            <a:rPr lang="en-US" altLang="zh-HK" b="1" dirty="0" smtClean="0">
              <a:latin typeface="標楷體" panose="03000509000000000000" pitchFamily="65" charset="-120"/>
              <a:ea typeface="標楷體" panose="03000509000000000000" pitchFamily="65" charset="-120"/>
            </a:rPr>
            <a:t>ADHD</a:t>
          </a:r>
          <a:r>
            <a:rPr lang="zh-TW" altLang="en-US" b="1" dirty="0" smtClean="0">
              <a:latin typeface="標楷體" panose="03000509000000000000" pitchFamily="65" charset="-120"/>
              <a:ea typeface="標楷體" panose="03000509000000000000" pitchFamily="65" charset="-120"/>
            </a:rPr>
            <a:t>與低自信心</a:t>
          </a:r>
          <a:endParaRPr lang="zh-HK" altLang="en-US" dirty="0"/>
        </a:p>
      </dgm:t>
    </dgm:pt>
    <dgm:pt modelId="{A7FAC92E-BF64-450F-BDA9-B41B00800D5D}" type="parTrans" cxnId="{5B9B0651-A546-4083-96A4-FE5AA96371C7}">
      <dgm:prSet/>
      <dgm:spPr/>
      <dgm:t>
        <a:bodyPr/>
        <a:lstStyle/>
        <a:p>
          <a:endParaRPr lang="zh-HK" altLang="en-US"/>
        </a:p>
      </dgm:t>
    </dgm:pt>
    <dgm:pt modelId="{6EEDF457-F225-4E28-A443-9241F62B8FA9}" type="sibTrans" cxnId="{5B9B0651-A546-4083-96A4-FE5AA96371C7}">
      <dgm:prSet/>
      <dgm:spPr/>
      <dgm:t>
        <a:bodyPr/>
        <a:lstStyle/>
        <a:p>
          <a:endParaRPr lang="zh-HK" altLang="en-US"/>
        </a:p>
      </dgm:t>
    </dgm:pt>
    <dgm:pt modelId="{DBD3012B-A165-4429-A6A3-283F4AA622FD}">
      <dgm:prSet phldrT="[Text]"/>
      <dgm:spPr/>
      <dgm:t>
        <a:bodyPr/>
        <a:lstStyle/>
        <a:p>
          <a:r>
            <a:rPr lang="zh-TW" altLang="en-US" dirty="0" smtClean="0">
              <a:latin typeface="標楷體" panose="03000509000000000000" pitchFamily="65" charset="-120"/>
              <a:ea typeface="標楷體" panose="03000509000000000000" pitchFamily="65" charset="-120"/>
            </a:rPr>
            <a:t>追蹤研究發現</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從</a:t>
          </a:r>
          <a:r>
            <a:rPr lang="en-US" altLang="zh-TW" dirty="0" smtClean="0">
              <a:latin typeface="標楷體" panose="03000509000000000000" pitchFamily="65" charset="-120"/>
              <a:ea typeface="標楷體" panose="03000509000000000000" pitchFamily="65" charset="-120"/>
            </a:rPr>
            <a:t>8</a:t>
          </a:r>
          <a:r>
            <a:rPr lang="zh-TW" altLang="en-US" dirty="0" smtClean="0">
              <a:latin typeface="標楷體" panose="03000509000000000000" pitchFamily="65" charset="-120"/>
              <a:ea typeface="標楷體" panose="03000509000000000000" pitchFamily="65" charset="-120"/>
            </a:rPr>
            <a:t>至</a:t>
          </a:r>
          <a:r>
            <a:rPr lang="en-US" altLang="zh-TW" dirty="0" smtClean="0">
              <a:latin typeface="標楷體" panose="03000509000000000000" pitchFamily="65" charset="-120"/>
              <a:ea typeface="標楷體" panose="03000509000000000000" pitchFamily="65" charset="-120"/>
            </a:rPr>
            <a:t>13</a:t>
          </a:r>
          <a:r>
            <a:rPr lang="zh-TW" altLang="en-US" dirty="0" smtClean="0">
              <a:latin typeface="標楷體" panose="03000509000000000000" pitchFamily="65" charset="-120"/>
              <a:ea typeface="標楷體" panose="03000509000000000000" pitchFamily="65" charset="-120"/>
            </a:rPr>
            <a:t>歲</a:t>
          </a:r>
          <a:r>
            <a:rPr lang="en-US" altLang="zh-TW" dirty="0" smtClean="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a:t>
          </a:r>
          <a:r>
            <a:rPr lang="en-US" altLang="zh-TW" dirty="0" smtClean="0">
              <a:latin typeface="標楷體" panose="03000509000000000000" pitchFamily="65" charset="-120"/>
              <a:ea typeface="標楷體" panose="03000509000000000000" pitchFamily="65" charset="-120"/>
            </a:rPr>
            <a:t>ADHD</a:t>
          </a:r>
          <a:r>
            <a:rPr lang="zh-TW" altLang="en-US" dirty="0" smtClean="0">
              <a:latin typeface="標楷體" panose="03000509000000000000" pitchFamily="65" charset="-120"/>
              <a:ea typeface="標楷體" panose="03000509000000000000" pitchFamily="65" charset="-120"/>
            </a:rPr>
            <a:t>與低自信相關 </a:t>
          </a:r>
          <a:r>
            <a:rPr lang="en-US" altLang="zh-TW" dirty="0" smtClean="0">
              <a:latin typeface="標楷體" panose="03000509000000000000" pitchFamily="65" charset="-120"/>
              <a:ea typeface="標楷體" panose="03000509000000000000" pitchFamily="65" charset="-120"/>
            </a:rPr>
            <a:t>(</a:t>
          </a:r>
          <a:r>
            <a:rPr lang="en-US" altLang="zh-HK" dirty="0" smtClean="0">
              <a:latin typeface="標楷體" panose="03000509000000000000" pitchFamily="65" charset="-120"/>
              <a:ea typeface="標楷體" panose="03000509000000000000" pitchFamily="65" charset="-120"/>
            </a:rPr>
            <a:t>Edbom et al., 2006)</a:t>
          </a:r>
          <a:endParaRPr lang="zh-HK" altLang="en-US" dirty="0"/>
        </a:p>
      </dgm:t>
    </dgm:pt>
    <dgm:pt modelId="{204E36BE-FF36-49DF-8E15-C22A367882AE}" type="parTrans" cxnId="{9E8F3CEE-5653-4D24-9F6F-9EC30CA9C3B1}">
      <dgm:prSet/>
      <dgm:spPr/>
      <dgm:t>
        <a:bodyPr/>
        <a:lstStyle/>
        <a:p>
          <a:endParaRPr lang="zh-HK" altLang="en-US"/>
        </a:p>
      </dgm:t>
    </dgm:pt>
    <dgm:pt modelId="{F0FF0BA7-349B-4505-BE23-BEB7EDEAD934}" type="sibTrans" cxnId="{9E8F3CEE-5653-4D24-9F6F-9EC30CA9C3B1}">
      <dgm:prSet/>
      <dgm:spPr/>
      <dgm:t>
        <a:bodyPr/>
        <a:lstStyle/>
        <a:p>
          <a:endParaRPr lang="zh-HK" altLang="en-US"/>
        </a:p>
      </dgm:t>
    </dgm:pt>
    <dgm:pt modelId="{4D1F07ED-DDF6-4435-89E5-656C8A553562}">
      <dgm:prSet phldrT="[Text]"/>
      <dgm:spPr/>
      <dgm:t>
        <a:bodyPr/>
        <a:lstStyle/>
        <a:p>
          <a:r>
            <a:rPr lang="en-US" altLang="zh-TW" b="1" dirty="0" smtClean="0">
              <a:latin typeface="標楷體" panose="03000509000000000000" pitchFamily="65" charset="-120"/>
              <a:ea typeface="標楷體" panose="03000509000000000000" pitchFamily="65" charset="-120"/>
            </a:rPr>
            <a:t>ADHD</a:t>
          </a:r>
          <a:r>
            <a:rPr lang="zh-TW" altLang="en-US" b="1" dirty="0" smtClean="0">
              <a:latin typeface="標楷體" panose="03000509000000000000" pitchFamily="65" charset="-120"/>
              <a:ea typeface="標楷體" panose="03000509000000000000" pitchFamily="65" charset="-120"/>
            </a:rPr>
            <a:t>與低職業決策自我效能感</a:t>
          </a:r>
          <a:endParaRPr lang="zh-HK" altLang="en-US" dirty="0"/>
        </a:p>
      </dgm:t>
    </dgm:pt>
    <dgm:pt modelId="{9DE1766D-D6BB-4ACD-B929-F74B3C47FD0A}" type="parTrans" cxnId="{061ACD1D-1EF2-4A19-B3B4-D8539B61FE3E}">
      <dgm:prSet/>
      <dgm:spPr/>
      <dgm:t>
        <a:bodyPr/>
        <a:lstStyle/>
        <a:p>
          <a:endParaRPr lang="zh-HK" altLang="en-US"/>
        </a:p>
      </dgm:t>
    </dgm:pt>
    <dgm:pt modelId="{3B4EF4FE-97D2-427B-B7B0-BB4B20CF4428}" type="sibTrans" cxnId="{061ACD1D-1EF2-4A19-B3B4-D8539B61FE3E}">
      <dgm:prSet/>
      <dgm:spPr/>
      <dgm:t>
        <a:bodyPr/>
        <a:lstStyle/>
        <a:p>
          <a:endParaRPr lang="zh-HK" altLang="en-US"/>
        </a:p>
      </dgm:t>
    </dgm:pt>
    <dgm:pt modelId="{4F611135-8E5E-445F-9CC1-2ECCDFDAD650}">
      <dgm:prSet phldrT="[Text]"/>
      <dgm:spPr/>
      <dgm:t>
        <a:bodyPr/>
        <a:lstStyle/>
        <a:p>
          <a:r>
            <a:rPr lang="zh-TW" altLang="en-US" dirty="0" smtClean="0">
              <a:latin typeface="標楷體" panose="03000509000000000000" pitchFamily="65" charset="-120"/>
              <a:ea typeface="標楷體" panose="03000509000000000000" pitchFamily="65" charset="-120"/>
            </a:rPr>
            <a:t>一項跨國研究發現：患有</a:t>
          </a:r>
          <a:r>
            <a:rPr lang="en-US" altLang="zh-TW" dirty="0" smtClean="0">
              <a:latin typeface="標楷體" panose="03000509000000000000" pitchFamily="65" charset="-120"/>
              <a:ea typeface="標楷體" panose="03000509000000000000" pitchFamily="65" charset="-120"/>
            </a:rPr>
            <a:t>ADHD</a:t>
          </a:r>
          <a:r>
            <a:rPr lang="zh-TW" altLang="en-US" dirty="0" smtClean="0">
              <a:latin typeface="標楷體" panose="03000509000000000000" pitchFamily="65" charset="-120"/>
              <a:ea typeface="標楷體" panose="03000509000000000000" pitchFamily="65" charset="-120"/>
            </a:rPr>
            <a:t>的華人青少年比西方青少年尋找未來的職業路向更困難 </a:t>
          </a:r>
          <a:r>
            <a:rPr lang="en-US" altLang="zh-HK" dirty="0" smtClean="0">
              <a:latin typeface="標楷體" panose="03000509000000000000" pitchFamily="65" charset="-120"/>
              <a:ea typeface="標楷體" panose="03000509000000000000" pitchFamily="65" charset="-120"/>
            </a:rPr>
            <a:t>(Norvilitis et al., 2010)</a:t>
          </a:r>
          <a:endParaRPr lang="zh-HK" altLang="en-US" dirty="0"/>
        </a:p>
      </dgm:t>
    </dgm:pt>
    <dgm:pt modelId="{3A32B60F-1256-43D9-82BA-80D9A1AE4DBE}" type="parTrans" cxnId="{AD485030-3466-40F1-B46F-77EF1B39EC5D}">
      <dgm:prSet/>
      <dgm:spPr/>
      <dgm:t>
        <a:bodyPr/>
        <a:lstStyle/>
        <a:p>
          <a:endParaRPr lang="zh-HK" altLang="en-US"/>
        </a:p>
      </dgm:t>
    </dgm:pt>
    <dgm:pt modelId="{81FB3CDB-5BF4-4962-85CA-C386409BB854}" type="sibTrans" cxnId="{AD485030-3466-40F1-B46F-77EF1B39EC5D}">
      <dgm:prSet/>
      <dgm:spPr/>
      <dgm:t>
        <a:bodyPr/>
        <a:lstStyle/>
        <a:p>
          <a:endParaRPr lang="zh-HK" altLang="en-US"/>
        </a:p>
      </dgm:t>
    </dgm:pt>
    <dgm:pt modelId="{2860C16B-13EB-4EFF-9C70-06446026844A}">
      <dgm:prSet/>
      <dgm:spPr/>
      <dgm:t>
        <a:bodyPr/>
        <a:lstStyle/>
        <a:p>
          <a:r>
            <a:rPr lang="zh-TW" altLang="en-US" dirty="0" smtClean="0">
              <a:latin typeface="標楷體" panose="03000509000000000000" pitchFamily="65" charset="-120"/>
              <a:ea typeface="標楷體" panose="03000509000000000000" pitchFamily="65" charset="-120"/>
            </a:rPr>
            <a:t>年長而用藥相對沒有用藥的的年青人有較低的社交自信</a:t>
          </a:r>
          <a:endParaRPr lang="en-US" altLang="zh-TW" dirty="0">
            <a:latin typeface="標楷體" panose="03000509000000000000" pitchFamily="65" charset="-120"/>
            <a:ea typeface="標楷體" panose="03000509000000000000" pitchFamily="65" charset="-120"/>
          </a:endParaRPr>
        </a:p>
      </dgm:t>
    </dgm:pt>
    <dgm:pt modelId="{7C556995-459C-48D6-BDA6-6F2E9C674737}" type="parTrans" cxnId="{A67AFCC7-58DA-4976-8369-A6F8EF156BA8}">
      <dgm:prSet/>
      <dgm:spPr/>
      <dgm:t>
        <a:bodyPr/>
        <a:lstStyle/>
        <a:p>
          <a:endParaRPr lang="zh-HK" altLang="en-US"/>
        </a:p>
      </dgm:t>
    </dgm:pt>
    <dgm:pt modelId="{DEFD5508-2D9B-4A1E-8A8D-D304F84AB7AE}" type="sibTrans" cxnId="{A67AFCC7-58DA-4976-8369-A6F8EF156BA8}">
      <dgm:prSet/>
      <dgm:spPr/>
      <dgm:t>
        <a:bodyPr/>
        <a:lstStyle/>
        <a:p>
          <a:endParaRPr lang="zh-HK" altLang="en-US"/>
        </a:p>
      </dgm:t>
    </dgm:pt>
    <dgm:pt modelId="{67914C82-0332-41FC-9591-588194F4693B}" type="pres">
      <dgm:prSet presAssocID="{7C894C0E-9888-4F0B-99E7-879F092DAD96}" presName="Name0" presStyleCnt="0">
        <dgm:presLayoutVars>
          <dgm:dir/>
          <dgm:animLvl val="lvl"/>
          <dgm:resizeHandles val="exact"/>
        </dgm:presLayoutVars>
      </dgm:prSet>
      <dgm:spPr/>
      <dgm:t>
        <a:bodyPr/>
        <a:lstStyle/>
        <a:p>
          <a:endParaRPr lang="en-US"/>
        </a:p>
      </dgm:t>
    </dgm:pt>
    <dgm:pt modelId="{BEEAADC9-76A6-47A7-B83C-24D566D91444}" type="pres">
      <dgm:prSet presAssocID="{D9C522A8-1E2D-416B-B77C-AE822E38E2E9}" presName="linNode" presStyleCnt="0"/>
      <dgm:spPr/>
    </dgm:pt>
    <dgm:pt modelId="{851C8A25-4BF8-48B9-8A1B-EF6559AE6BB3}" type="pres">
      <dgm:prSet presAssocID="{D9C522A8-1E2D-416B-B77C-AE822E38E2E9}" presName="parentText" presStyleLbl="node1" presStyleIdx="0" presStyleCnt="3">
        <dgm:presLayoutVars>
          <dgm:chMax val="1"/>
          <dgm:bulletEnabled val="1"/>
        </dgm:presLayoutVars>
      </dgm:prSet>
      <dgm:spPr/>
      <dgm:t>
        <a:bodyPr/>
        <a:lstStyle/>
        <a:p>
          <a:endParaRPr lang="zh-HK" altLang="en-US"/>
        </a:p>
      </dgm:t>
    </dgm:pt>
    <dgm:pt modelId="{CFB4DCF6-E838-4846-99C0-663638438D73}" type="pres">
      <dgm:prSet presAssocID="{D9C522A8-1E2D-416B-B77C-AE822E38E2E9}" presName="descendantText" presStyleLbl="alignAccFollowNode1" presStyleIdx="0" presStyleCnt="3">
        <dgm:presLayoutVars>
          <dgm:bulletEnabled val="1"/>
        </dgm:presLayoutVars>
      </dgm:prSet>
      <dgm:spPr/>
      <dgm:t>
        <a:bodyPr/>
        <a:lstStyle/>
        <a:p>
          <a:endParaRPr lang="zh-HK" altLang="en-US"/>
        </a:p>
      </dgm:t>
    </dgm:pt>
    <dgm:pt modelId="{F13CC39F-2C54-430B-9605-2C2913FD7281}" type="pres">
      <dgm:prSet presAssocID="{A0C0B59A-605D-4243-9BD9-6D02C3A76C88}" presName="sp" presStyleCnt="0"/>
      <dgm:spPr/>
    </dgm:pt>
    <dgm:pt modelId="{286918C4-6FBD-4415-AB6F-BC3FD47AC261}" type="pres">
      <dgm:prSet presAssocID="{CF6F10CC-825B-4CFC-955B-CF327767B9BC}" presName="linNode" presStyleCnt="0"/>
      <dgm:spPr/>
    </dgm:pt>
    <dgm:pt modelId="{81C747EC-E603-45E2-827C-54410BBC9E0F}" type="pres">
      <dgm:prSet presAssocID="{CF6F10CC-825B-4CFC-955B-CF327767B9BC}" presName="parentText" presStyleLbl="node1" presStyleIdx="1" presStyleCnt="3">
        <dgm:presLayoutVars>
          <dgm:chMax val="1"/>
          <dgm:bulletEnabled val="1"/>
        </dgm:presLayoutVars>
      </dgm:prSet>
      <dgm:spPr/>
      <dgm:t>
        <a:bodyPr/>
        <a:lstStyle/>
        <a:p>
          <a:endParaRPr lang="zh-HK" altLang="en-US"/>
        </a:p>
      </dgm:t>
    </dgm:pt>
    <dgm:pt modelId="{85B5DB59-3E58-44DB-B61E-0F388529D181}" type="pres">
      <dgm:prSet presAssocID="{CF6F10CC-825B-4CFC-955B-CF327767B9BC}" presName="descendantText" presStyleLbl="alignAccFollowNode1" presStyleIdx="1" presStyleCnt="3">
        <dgm:presLayoutVars>
          <dgm:bulletEnabled val="1"/>
        </dgm:presLayoutVars>
      </dgm:prSet>
      <dgm:spPr/>
      <dgm:t>
        <a:bodyPr/>
        <a:lstStyle/>
        <a:p>
          <a:endParaRPr lang="zh-HK" altLang="en-US"/>
        </a:p>
      </dgm:t>
    </dgm:pt>
    <dgm:pt modelId="{9495AD4B-1CE0-4AE8-BB89-244D495930E0}" type="pres">
      <dgm:prSet presAssocID="{6EEDF457-F225-4E28-A443-9241F62B8FA9}" presName="sp" presStyleCnt="0"/>
      <dgm:spPr/>
    </dgm:pt>
    <dgm:pt modelId="{90563EE7-8AB9-4795-8FE4-5FDBD0C04C31}" type="pres">
      <dgm:prSet presAssocID="{4D1F07ED-DDF6-4435-89E5-656C8A553562}" presName="linNode" presStyleCnt="0"/>
      <dgm:spPr/>
    </dgm:pt>
    <dgm:pt modelId="{7E63D0F3-30E6-430E-93F9-EF77B982C817}" type="pres">
      <dgm:prSet presAssocID="{4D1F07ED-DDF6-4435-89E5-656C8A553562}" presName="parentText" presStyleLbl="node1" presStyleIdx="2" presStyleCnt="3">
        <dgm:presLayoutVars>
          <dgm:chMax val="1"/>
          <dgm:bulletEnabled val="1"/>
        </dgm:presLayoutVars>
      </dgm:prSet>
      <dgm:spPr/>
      <dgm:t>
        <a:bodyPr/>
        <a:lstStyle/>
        <a:p>
          <a:endParaRPr lang="zh-HK" altLang="en-US"/>
        </a:p>
      </dgm:t>
    </dgm:pt>
    <dgm:pt modelId="{1D791D5D-CB9C-4124-9ABF-AA10CC592B3C}" type="pres">
      <dgm:prSet presAssocID="{4D1F07ED-DDF6-4435-89E5-656C8A553562}" presName="descendantText" presStyleLbl="alignAccFollowNode1" presStyleIdx="2" presStyleCnt="3">
        <dgm:presLayoutVars>
          <dgm:bulletEnabled val="1"/>
        </dgm:presLayoutVars>
      </dgm:prSet>
      <dgm:spPr/>
      <dgm:t>
        <a:bodyPr/>
        <a:lstStyle/>
        <a:p>
          <a:endParaRPr lang="zh-HK" altLang="en-US"/>
        </a:p>
      </dgm:t>
    </dgm:pt>
  </dgm:ptLst>
  <dgm:cxnLst>
    <dgm:cxn modelId="{4553B038-3EB4-4278-BDE2-0C094DFE5B1A}" type="presOf" srcId="{56697D7A-200A-4A73-A358-4B9972E034FE}" destId="{CFB4DCF6-E838-4846-99C0-663638438D73}" srcOrd="0" destOrd="0" presId="urn:microsoft.com/office/officeart/2005/8/layout/vList5"/>
    <dgm:cxn modelId="{1ADD6F14-974D-45D6-A00D-CC0BF325C566}" type="presOf" srcId="{4F611135-8E5E-445F-9CC1-2ECCDFDAD650}" destId="{1D791D5D-CB9C-4124-9ABF-AA10CC592B3C}" srcOrd="0" destOrd="0" presId="urn:microsoft.com/office/officeart/2005/8/layout/vList5"/>
    <dgm:cxn modelId="{5B9B0651-A546-4083-96A4-FE5AA96371C7}" srcId="{7C894C0E-9888-4F0B-99E7-879F092DAD96}" destId="{CF6F10CC-825B-4CFC-955B-CF327767B9BC}" srcOrd="1" destOrd="0" parTransId="{A7FAC92E-BF64-450F-BDA9-B41B00800D5D}" sibTransId="{6EEDF457-F225-4E28-A443-9241F62B8FA9}"/>
    <dgm:cxn modelId="{F69A2DC8-B705-4FD0-B13F-9118E3D2BCDF}" type="presOf" srcId="{4D1F07ED-DDF6-4435-89E5-656C8A553562}" destId="{7E63D0F3-30E6-430E-93F9-EF77B982C817}" srcOrd="0" destOrd="0" presId="urn:microsoft.com/office/officeart/2005/8/layout/vList5"/>
    <dgm:cxn modelId="{B54B7DFC-0DE0-491C-BB5E-BC1D545CB5E7}" type="presOf" srcId="{D9C522A8-1E2D-416B-B77C-AE822E38E2E9}" destId="{851C8A25-4BF8-48B9-8A1B-EF6559AE6BB3}" srcOrd="0" destOrd="0" presId="urn:microsoft.com/office/officeart/2005/8/layout/vList5"/>
    <dgm:cxn modelId="{A67AFCC7-58DA-4976-8369-A6F8EF156BA8}" srcId="{CF6F10CC-825B-4CFC-955B-CF327767B9BC}" destId="{2860C16B-13EB-4EFF-9C70-06446026844A}" srcOrd="1" destOrd="0" parTransId="{7C556995-459C-48D6-BDA6-6F2E9C674737}" sibTransId="{DEFD5508-2D9B-4A1E-8A8D-D304F84AB7AE}"/>
    <dgm:cxn modelId="{061ACD1D-1EF2-4A19-B3B4-D8539B61FE3E}" srcId="{7C894C0E-9888-4F0B-99E7-879F092DAD96}" destId="{4D1F07ED-DDF6-4435-89E5-656C8A553562}" srcOrd="2" destOrd="0" parTransId="{9DE1766D-D6BB-4ACD-B929-F74B3C47FD0A}" sibTransId="{3B4EF4FE-97D2-427B-B7B0-BB4B20CF4428}"/>
    <dgm:cxn modelId="{EDB41929-5F46-4CE0-BF17-FD54202BDE2B}" type="presOf" srcId="{2860C16B-13EB-4EFF-9C70-06446026844A}" destId="{85B5DB59-3E58-44DB-B61E-0F388529D181}" srcOrd="0" destOrd="1" presId="urn:microsoft.com/office/officeart/2005/8/layout/vList5"/>
    <dgm:cxn modelId="{C5F366E1-4312-4076-837C-8C00C8F49F8B}" srcId="{D9C522A8-1E2D-416B-B77C-AE822E38E2E9}" destId="{56697D7A-200A-4A73-A358-4B9972E034FE}" srcOrd="0" destOrd="0" parTransId="{809E2063-7254-4FEC-B8BD-8744624F84AC}" sibTransId="{EFF00EE7-8256-4551-B067-FECAD591598B}"/>
    <dgm:cxn modelId="{0E02DE0D-7346-448A-B4AC-0503BA547403}" type="presOf" srcId="{7C894C0E-9888-4F0B-99E7-879F092DAD96}" destId="{67914C82-0332-41FC-9591-588194F4693B}" srcOrd="0" destOrd="0" presId="urn:microsoft.com/office/officeart/2005/8/layout/vList5"/>
    <dgm:cxn modelId="{9E8F3CEE-5653-4D24-9F6F-9EC30CA9C3B1}" srcId="{CF6F10CC-825B-4CFC-955B-CF327767B9BC}" destId="{DBD3012B-A165-4429-A6A3-283F4AA622FD}" srcOrd="0" destOrd="0" parTransId="{204E36BE-FF36-49DF-8E15-C22A367882AE}" sibTransId="{F0FF0BA7-349B-4505-BE23-BEB7EDEAD934}"/>
    <dgm:cxn modelId="{BE2E380F-7E83-4AA9-8917-82E1A6B0B729}" srcId="{7C894C0E-9888-4F0B-99E7-879F092DAD96}" destId="{D9C522A8-1E2D-416B-B77C-AE822E38E2E9}" srcOrd="0" destOrd="0" parTransId="{853F63BA-5471-4EA0-B62D-8494C969985E}" sibTransId="{A0C0B59A-605D-4243-9BD9-6D02C3A76C88}"/>
    <dgm:cxn modelId="{18740CD7-7BF5-4E80-BAB5-D13D0731350A}" type="presOf" srcId="{DBD3012B-A165-4429-A6A3-283F4AA622FD}" destId="{85B5DB59-3E58-44DB-B61E-0F388529D181}" srcOrd="0" destOrd="0" presId="urn:microsoft.com/office/officeart/2005/8/layout/vList5"/>
    <dgm:cxn modelId="{FC32DC64-9E66-4785-BA07-49CC0D918FAD}" type="presOf" srcId="{CF6F10CC-825B-4CFC-955B-CF327767B9BC}" destId="{81C747EC-E603-45E2-827C-54410BBC9E0F}" srcOrd="0" destOrd="0" presId="urn:microsoft.com/office/officeart/2005/8/layout/vList5"/>
    <dgm:cxn modelId="{AD485030-3466-40F1-B46F-77EF1B39EC5D}" srcId="{4D1F07ED-DDF6-4435-89E5-656C8A553562}" destId="{4F611135-8E5E-445F-9CC1-2ECCDFDAD650}" srcOrd="0" destOrd="0" parTransId="{3A32B60F-1256-43D9-82BA-80D9A1AE4DBE}" sibTransId="{81FB3CDB-5BF4-4962-85CA-C386409BB854}"/>
    <dgm:cxn modelId="{6E425A4F-13F3-4773-8FE5-63787C57F298}" type="presParOf" srcId="{67914C82-0332-41FC-9591-588194F4693B}" destId="{BEEAADC9-76A6-47A7-B83C-24D566D91444}" srcOrd="0" destOrd="0" presId="urn:microsoft.com/office/officeart/2005/8/layout/vList5"/>
    <dgm:cxn modelId="{4D7804D2-D72F-4AFB-9B84-072FC1A7EE56}" type="presParOf" srcId="{BEEAADC9-76A6-47A7-B83C-24D566D91444}" destId="{851C8A25-4BF8-48B9-8A1B-EF6559AE6BB3}" srcOrd="0" destOrd="0" presId="urn:microsoft.com/office/officeart/2005/8/layout/vList5"/>
    <dgm:cxn modelId="{67A60958-AC16-4CF6-9A94-B6A692FFD084}" type="presParOf" srcId="{BEEAADC9-76A6-47A7-B83C-24D566D91444}" destId="{CFB4DCF6-E838-4846-99C0-663638438D73}" srcOrd="1" destOrd="0" presId="urn:microsoft.com/office/officeart/2005/8/layout/vList5"/>
    <dgm:cxn modelId="{E7CEA5E3-44E3-4DC5-8A1A-163586F72733}" type="presParOf" srcId="{67914C82-0332-41FC-9591-588194F4693B}" destId="{F13CC39F-2C54-430B-9605-2C2913FD7281}" srcOrd="1" destOrd="0" presId="urn:microsoft.com/office/officeart/2005/8/layout/vList5"/>
    <dgm:cxn modelId="{99DDF91E-6440-4518-BCD7-D332E6E9851D}" type="presParOf" srcId="{67914C82-0332-41FC-9591-588194F4693B}" destId="{286918C4-6FBD-4415-AB6F-BC3FD47AC261}" srcOrd="2" destOrd="0" presId="urn:microsoft.com/office/officeart/2005/8/layout/vList5"/>
    <dgm:cxn modelId="{A7906E28-3A8C-4DA5-BCDC-B670CE7ECCBE}" type="presParOf" srcId="{286918C4-6FBD-4415-AB6F-BC3FD47AC261}" destId="{81C747EC-E603-45E2-827C-54410BBC9E0F}" srcOrd="0" destOrd="0" presId="urn:microsoft.com/office/officeart/2005/8/layout/vList5"/>
    <dgm:cxn modelId="{5A476D1F-68B7-4F09-B8FF-9FB59F6E1454}" type="presParOf" srcId="{286918C4-6FBD-4415-AB6F-BC3FD47AC261}" destId="{85B5DB59-3E58-44DB-B61E-0F388529D181}" srcOrd="1" destOrd="0" presId="urn:microsoft.com/office/officeart/2005/8/layout/vList5"/>
    <dgm:cxn modelId="{7FF7B2BC-D2FB-4C75-9177-D8690EF64BB2}" type="presParOf" srcId="{67914C82-0332-41FC-9591-588194F4693B}" destId="{9495AD4B-1CE0-4AE8-BB89-244D495930E0}" srcOrd="3" destOrd="0" presId="urn:microsoft.com/office/officeart/2005/8/layout/vList5"/>
    <dgm:cxn modelId="{8FF51F70-0417-448F-A760-C6E72E4626B5}" type="presParOf" srcId="{67914C82-0332-41FC-9591-588194F4693B}" destId="{90563EE7-8AB9-4795-8FE4-5FDBD0C04C31}" srcOrd="4" destOrd="0" presId="urn:microsoft.com/office/officeart/2005/8/layout/vList5"/>
    <dgm:cxn modelId="{8D82131F-815A-490D-9B8C-D62EF257321D}" type="presParOf" srcId="{90563EE7-8AB9-4795-8FE4-5FDBD0C04C31}" destId="{7E63D0F3-30E6-430E-93F9-EF77B982C817}" srcOrd="0" destOrd="0" presId="urn:microsoft.com/office/officeart/2005/8/layout/vList5"/>
    <dgm:cxn modelId="{AEB63DF9-2982-4346-8599-FD0041154846}" type="presParOf" srcId="{90563EE7-8AB9-4795-8FE4-5FDBD0C04C31}" destId="{1D791D5D-CB9C-4124-9ABF-AA10CC592B3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3651533-FEBC-415A-BABA-7F3C27A3242D}"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zh-HK" altLang="en-US"/>
        </a:p>
      </dgm:t>
    </dgm:pt>
    <dgm:pt modelId="{810EE4C1-2499-46AC-8D82-1768557CA280}">
      <dgm:prSet phldrT="[Text]" custT="1"/>
      <dgm:spPr/>
      <dgm:t>
        <a:bodyPr/>
        <a:lstStyle/>
        <a:p>
          <a:r>
            <a:rPr lang="zh-TW" altLang="en-US" sz="3600" dirty="0" smtClean="0">
              <a:latin typeface="DFKai-SB" panose="03000509000000000000" pitchFamily="65" charset="-120"/>
              <a:ea typeface="DFKai-SB" panose="03000509000000000000" pitchFamily="65" charset="-120"/>
            </a:rPr>
            <a:t>親子關係</a:t>
          </a:r>
          <a:endParaRPr lang="zh-HK" altLang="en-US" sz="3600" dirty="0">
            <a:latin typeface="DFKai-SB" panose="03000509000000000000" pitchFamily="65" charset="-120"/>
            <a:ea typeface="DFKai-SB" panose="03000509000000000000" pitchFamily="65" charset="-120"/>
          </a:endParaRPr>
        </a:p>
      </dgm:t>
    </dgm:pt>
    <dgm:pt modelId="{2885B52E-37A2-4212-B309-6474E50317B3}" type="parTrans" cxnId="{47D51B39-9A96-467F-8DEB-3D22663F3CAF}">
      <dgm:prSet/>
      <dgm:spPr/>
      <dgm:t>
        <a:bodyPr/>
        <a:lstStyle/>
        <a:p>
          <a:endParaRPr lang="zh-HK" altLang="en-US"/>
        </a:p>
      </dgm:t>
    </dgm:pt>
    <dgm:pt modelId="{771F555B-7E1B-4178-BE5F-F07066F476EC}" type="sibTrans" cxnId="{47D51B39-9A96-467F-8DEB-3D22663F3CAF}">
      <dgm:prSet/>
      <dgm:spPr/>
      <dgm:t>
        <a:bodyPr/>
        <a:lstStyle/>
        <a:p>
          <a:endParaRPr lang="zh-HK" altLang="en-US"/>
        </a:p>
      </dgm:t>
    </dgm:pt>
    <dgm:pt modelId="{679244FE-5B99-4F1D-956E-4D71A25E2467}">
      <dgm:prSet phldrT="[Text]" custT="1"/>
      <dgm:spPr/>
      <dgm:t>
        <a:bodyPr/>
        <a:lstStyle/>
        <a:p>
          <a:r>
            <a:rPr lang="zh-TW" altLang="en-US" sz="3600" dirty="0" smtClean="0">
              <a:latin typeface="標楷體" panose="03000509000000000000" pitchFamily="65" charset="-120"/>
              <a:ea typeface="標楷體" panose="03000509000000000000" pitchFamily="65" charset="-120"/>
            </a:rPr>
            <a:t>自我效能感</a:t>
          </a:r>
          <a:endParaRPr lang="zh-HK" altLang="en-US" sz="3600" dirty="0"/>
        </a:p>
      </dgm:t>
    </dgm:pt>
    <dgm:pt modelId="{2B614649-1389-4555-A161-96917236E869}" type="parTrans" cxnId="{27764659-E988-4E15-8EE3-C8685FEA43FE}">
      <dgm:prSet/>
      <dgm:spPr/>
      <dgm:t>
        <a:bodyPr/>
        <a:lstStyle/>
        <a:p>
          <a:endParaRPr lang="zh-HK" altLang="en-US"/>
        </a:p>
      </dgm:t>
    </dgm:pt>
    <dgm:pt modelId="{94A38CF1-2F8F-4396-A3EA-D0FC55A707E1}" type="sibTrans" cxnId="{27764659-E988-4E15-8EE3-C8685FEA43FE}">
      <dgm:prSet/>
      <dgm:spPr/>
      <dgm:t>
        <a:bodyPr/>
        <a:lstStyle/>
        <a:p>
          <a:endParaRPr lang="zh-HK" altLang="en-US"/>
        </a:p>
      </dgm:t>
    </dgm:pt>
    <dgm:pt modelId="{39D71827-32A7-4CA7-A67F-441682A0BAE2}">
      <dgm:prSet phldrT="[Text]" custT="1"/>
      <dgm:spPr/>
      <dgm:t>
        <a:bodyPr/>
        <a:lstStyle/>
        <a:p>
          <a:r>
            <a:rPr lang="zh-TW" altLang="en-US" sz="3600" dirty="0" smtClean="0">
              <a:latin typeface="標楷體" panose="03000509000000000000" pitchFamily="65" charset="-120"/>
              <a:ea typeface="標楷體" panose="03000509000000000000" pitchFamily="65" charset="-120"/>
            </a:rPr>
            <a:t>適應能力</a:t>
          </a:r>
          <a:endParaRPr lang="zh-HK" altLang="en-US" sz="3600" dirty="0"/>
        </a:p>
      </dgm:t>
    </dgm:pt>
    <dgm:pt modelId="{3BA1CF84-A0E4-4F2B-8989-64440FF0A9DD}" type="parTrans" cxnId="{53DA5CFC-8C48-46E7-84A6-B48882E022E3}">
      <dgm:prSet/>
      <dgm:spPr/>
      <dgm:t>
        <a:bodyPr/>
        <a:lstStyle/>
        <a:p>
          <a:endParaRPr lang="zh-HK" altLang="en-US"/>
        </a:p>
      </dgm:t>
    </dgm:pt>
    <dgm:pt modelId="{4A6CECBB-ADA5-40CE-8A0A-7F51012C4B4A}" type="sibTrans" cxnId="{53DA5CFC-8C48-46E7-84A6-B48882E022E3}">
      <dgm:prSet/>
      <dgm:spPr/>
      <dgm:t>
        <a:bodyPr/>
        <a:lstStyle/>
        <a:p>
          <a:endParaRPr lang="zh-HK" altLang="en-US"/>
        </a:p>
      </dgm:t>
    </dgm:pt>
    <dgm:pt modelId="{DDD303BD-1A9D-4553-95AA-669D284B423A}">
      <dgm:prSet phldrT="[Text]" custT="1"/>
      <dgm:spPr/>
      <dgm:t>
        <a:bodyPr/>
        <a:lstStyle/>
        <a:p>
          <a:r>
            <a:rPr lang="zh-TW" altLang="en-US" sz="3600" dirty="0" smtClean="0">
              <a:latin typeface="標楷體" panose="03000509000000000000" pitchFamily="65" charset="-120"/>
              <a:ea typeface="標楷體" panose="03000509000000000000" pitchFamily="65" charset="-120"/>
            </a:rPr>
            <a:t>社交能力</a:t>
          </a:r>
          <a:endParaRPr lang="zh-HK" altLang="en-US" sz="3600" dirty="0"/>
        </a:p>
      </dgm:t>
    </dgm:pt>
    <dgm:pt modelId="{7EBD1629-6D01-48F8-B215-7475375078B2}" type="parTrans" cxnId="{5EB9D96D-A851-4E4B-BCF5-D3C65E949B77}">
      <dgm:prSet/>
      <dgm:spPr/>
      <dgm:t>
        <a:bodyPr/>
        <a:lstStyle/>
        <a:p>
          <a:endParaRPr lang="zh-HK" altLang="en-US"/>
        </a:p>
      </dgm:t>
    </dgm:pt>
    <dgm:pt modelId="{51155108-386A-4903-8EB1-9BE2936FEBA0}" type="sibTrans" cxnId="{5EB9D96D-A851-4E4B-BCF5-D3C65E949B77}">
      <dgm:prSet/>
      <dgm:spPr/>
      <dgm:t>
        <a:bodyPr/>
        <a:lstStyle/>
        <a:p>
          <a:endParaRPr lang="zh-HK" altLang="en-US"/>
        </a:p>
      </dgm:t>
    </dgm:pt>
    <dgm:pt modelId="{6B663683-322E-44B0-B77F-AEA21451799B}" type="pres">
      <dgm:prSet presAssocID="{63651533-FEBC-415A-BABA-7F3C27A3242D}" presName="diagram" presStyleCnt="0">
        <dgm:presLayoutVars>
          <dgm:dir/>
          <dgm:resizeHandles val="exact"/>
        </dgm:presLayoutVars>
      </dgm:prSet>
      <dgm:spPr/>
      <dgm:t>
        <a:bodyPr/>
        <a:lstStyle/>
        <a:p>
          <a:endParaRPr lang="zh-HK" altLang="en-US"/>
        </a:p>
      </dgm:t>
    </dgm:pt>
    <dgm:pt modelId="{D1EE3AC4-2255-4BDE-81E5-5DB8E4DEC464}" type="pres">
      <dgm:prSet presAssocID="{810EE4C1-2499-46AC-8D82-1768557CA280}" presName="node" presStyleLbl="node1" presStyleIdx="0" presStyleCnt="4">
        <dgm:presLayoutVars>
          <dgm:bulletEnabled val="1"/>
        </dgm:presLayoutVars>
      </dgm:prSet>
      <dgm:spPr/>
      <dgm:t>
        <a:bodyPr/>
        <a:lstStyle/>
        <a:p>
          <a:endParaRPr lang="zh-HK" altLang="en-US"/>
        </a:p>
      </dgm:t>
    </dgm:pt>
    <dgm:pt modelId="{F213BB44-FD3A-4E5D-A2A7-6374D3AB0BE2}" type="pres">
      <dgm:prSet presAssocID="{771F555B-7E1B-4178-BE5F-F07066F476EC}" presName="sibTrans" presStyleCnt="0"/>
      <dgm:spPr/>
    </dgm:pt>
    <dgm:pt modelId="{641E5461-B29B-4121-BAA1-30B358F3EE7F}" type="pres">
      <dgm:prSet presAssocID="{679244FE-5B99-4F1D-956E-4D71A25E2467}" presName="node" presStyleLbl="node1" presStyleIdx="1" presStyleCnt="4">
        <dgm:presLayoutVars>
          <dgm:bulletEnabled val="1"/>
        </dgm:presLayoutVars>
      </dgm:prSet>
      <dgm:spPr/>
      <dgm:t>
        <a:bodyPr/>
        <a:lstStyle/>
        <a:p>
          <a:endParaRPr lang="zh-HK" altLang="en-US"/>
        </a:p>
      </dgm:t>
    </dgm:pt>
    <dgm:pt modelId="{138AA88A-B62C-4F07-A5C6-510333A1D11A}" type="pres">
      <dgm:prSet presAssocID="{94A38CF1-2F8F-4396-A3EA-D0FC55A707E1}" presName="sibTrans" presStyleCnt="0"/>
      <dgm:spPr/>
    </dgm:pt>
    <dgm:pt modelId="{A90DA205-6B84-469B-8465-E9F65556FF58}" type="pres">
      <dgm:prSet presAssocID="{39D71827-32A7-4CA7-A67F-441682A0BAE2}" presName="node" presStyleLbl="node1" presStyleIdx="2" presStyleCnt="4">
        <dgm:presLayoutVars>
          <dgm:bulletEnabled val="1"/>
        </dgm:presLayoutVars>
      </dgm:prSet>
      <dgm:spPr/>
      <dgm:t>
        <a:bodyPr/>
        <a:lstStyle/>
        <a:p>
          <a:endParaRPr lang="zh-HK" altLang="en-US"/>
        </a:p>
      </dgm:t>
    </dgm:pt>
    <dgm:pt modelId="{ACC853A1-FFED-49DC-9948-8A161B6A1EC3}" type="pres">
      <dgm:prSet presAssocID="{4A6CECBB-ADA5-40CE-8A0A-7F51012C4B4A}" presName="sibTrans" presStyleCnt="0"/>
      <dgm:spPr/>
    </dgm:pt>
    <dgm:pt modelId="{41A8B294-B6B4-476A-85F7-63FF8F2CEB5C}" type="pres">
      <dgm:prSet presAssocID="{DDD303BD-1A9D-4553-95AA-669D284B423A}" presName="node" presStyleLbl="node1" presStyleIdx="3" presStyleCnt="4">
        <dgm:presLayoutVars>
          <dgm:bulletEnabled val="1"/>
        </dgm:presLayoutVars>
      </dgm:prSet>
      <dgm:spPr/>
      <dgm:t>
        <a:bodyPr/>
        <a:lstStyle/>
        <a:p>
          <a:endParaRPr lang="zh-HK" altLang="en-US"/>
        </a:p>
      </dgm:t>
    </dgm:pt>
  </dgm:ptLst>
  <dgm:cxnLst>
    <dgm:cxn modelId="{53DA5CFC-8C48-46E7-84A6-B48882E022E3}" srcId="{63651533-FEBC-415A-BABA-7F3C27A3242D}" destId="{39D71827-32A7-4CA7-A67F-441682A0BAE2}" srcOrd="2" destOrd="0" parTransId="{3BA1CF84-A0E4-4F2B-8989-64440FF0A9DD}" sibTransId="{4A6CECBB-ADA5-40CE-8A0A-7F51012C4B4A}"/>
    <dgm:cxn modelId="{7C2269BD-3C87-4143-A799-B5756D4FA793}" type="presOf" srcId="{679244FE-5B99-4F1D-956E-4D71A25E2467}" destId="{641E5461-B29B-4121-BAA1-30B358F3EE7F}" srcOrd="0" destOrd="0" presId="urn:microsoft.com/office/officeart/2005/8/layout/default"/>
    <dgm:cxn modelId="{D8B1A98E-0BA9-44C3-AFC9-E825F7DCDBAB}" type="presOf" srcId="{810EE4C1-2499-46AC-8D82-1768557CA280}" destId="{D1EE3AC4-2255-4BDE-81E5-5DB8E4DEC464}" srcOrd="0" destOrd="0" presId="urn:microsoft.com/office/officeart/2005/8/layout/default"/>
    <dgm:cxn modelId="{AA009107-8F84-4C72-B1B8-8CC2ACFFD2DA}" type="presOf" srcId="{39D71827-32A7-4CA7-A67F-441682A0BAE2}" destId="{A90DA205-6B84-469B-8465-E9F65556FF58}" srcOrd="0" destOrd="0" presId="urn:microsoft.com/office/officeart/2005/8/layout/default"/>
    <dgm:cxn modelId="{27764659-E988-4E15-8EE3-C8685FEA43FE}" srcId="{63651533-FEBC-415A-BABA-7F3C27A3242D}" destId="{679244FE-5B99-4F1D-956E-4D71A25E2467}" srcOrd="1" destOrd="0" parTransId="{2B614649-1389-4555-A161-96917236E869}" sibTransId="{94A38CF1-2F8F-4396-A3EA-D0FC55A707E1}"/>
    <dgm:cxn modelId="{5EB9D96D-A851-4E4B-BCF5-D3C65E949B77}" srcId="{63651533-FEBC-415A-BABA-7F3C27A3242D}" destId="{DDD303BD-1A9D-4553-95AA-669D284B423A}" srcOrd="3" destOrd="0" parTransId="{7EBD1629-6D01-48F8-B215-7475375078B2}" sibTransId="{51155108-386A-4903-8EB1-9BE2936FEBA0}"/>
    <dgm:cxn modelId="{DA876EE9-7671-4379-A99D-5B10FE44E225}" type="presOf" srcId="{63651533-FEBC-415A-BABA-7F3C27A3242D}" destId="{6B663683-322E-44B0-B77F-AEA21451799B}" srcOrd="0" destOrd="0" presId="urn:microsoft.com/office/officeart/2005/8/layout/default"/>
    <dgm:cxn modelId="{E6EAAC5C-5FAA-4512-87D4-9B01CD587E56}" type="presOf" srcId="{DDD303BD-1A9D-4553-95AA-669D284B423A}" destId="{41A8B294-B6B4-476A-85F7-63FF8F2CEB5C}" srcOrd="0" destOrd="0" presId="urn:microsoft.com/office/officeart/2005/8/layout/default"/>
    <dgm:cxn modelId="{47D51B39-9A96-467F-8DEB-3D22663F3CAF}" srcId="{63651533-FEBC-415A-BABA-7F3C27A3242D}" destId="{810EE4C1-2499-46AC-8D82-1768557CA280}" srcOrd="0" destOrd="0" parTransId="{2885B52E-37A2-4212-B309-6474E50317B3}" sibTransId="{771F555B-7E1B-4178-BE5F-F07066F476EC}"/>
    <dgm:cxn modelId="{F28E23FA-A91C-4437-AAD1-43DFB92141CA}" type="presParOf" srcId="{6B663683-322E-44B0-B77F-AEA21451799B}" destId="{D1EE3AC4-2255-4BDE-81E5-5DB8E4DEC464}" srcOrd="0" destOrd="0" presId="urn:microsoft.com/office/officeart/2005/8/layout/default"/>
    <dgm:cxn modelId="{EB64EBE5-5A11-407F-BECE-8797E0EEE3B4}" type="presParOf" srcId="{6B663683-322E-44B0-B77F-AEA21451799B}" destId="{F213BB44-FD3A-4E5D-A2A7-6374D3AB0BE2}" srcOrd="1" destOrd="0" presId="urn:microsoft.com/office/officeart/2005/8/layout/default"/>
    <dgm:cxn modelId="{CEFCF866-C346-4D25-A0F1-09ED53581420}" type="presParOf" srcId="{6B663683-322E-44B0-B77F-AEA21451799B}" destId="{641E5461-B29B-4121-BAA1-30B358F3EE7F}" srcOrd="2" destOrd="0" presId="urn:microsoft.com/office/officeart/2005/8/layout/default"/>
    <dgm:cxn modelId="{3FB28DF8-2AA1-4B45-B156-47840CB9DBB2}" type="presParOf" srcId="{6B663683-322E-44B0-B77F-AEA21451799B}" destId="{138AA88A-B62C-4F07-A5C6-510333A1D11A}" srcOrd="3" destOrd="0" presId="urn:microsoft.com/office/officeart/2005/8/layout/default"/>
    <dgm:cxn modelId="{3654E462-B82C-4D7F-A5FA-77F4FEC58855}" type="presParOf" srcId="{6B663683-322E-44B0-B77F-AEA21451799B}" destId="{A90DA205-6B84-469B-8465-E9F65556FF58}" srcOrd="4" destOrd="0" presId="urn:microsoft.com/office/officeart/2005/8/layout/default"/>
    <dgm:cxn modelId="{4CC268FB-9BBA-453C-A6AB-A263F1A20F64}" type="presParOf" srcId="{6B663683-322E-44B0-B77F-AEA21451799B}" destId="{ACC853A1-FFED-49DC-9948-8A161B6A1EC3}" srcOrd="5" destOrd="0" presId="urn:microsoft.com/office/officeart/2005/8/layout/default"/>
    <dgm:cxn modelId="{250FC110-0341-4B3A-BB88-5CF4F321D979}" type="presParOf" srcId="{6B663683-322E-44B0-B77F-AEA21451799B}" destId="{41A8B294-B6B4-476A-85F7-63FF8F2CEB5C}"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BB26B64-38FD-4760-8E20-4A4921BBE057}"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US"/>
        </a:p>
      </dgm:t>
    </dgm:pt>
    <dgm:pt modelId="{CAADD67E-E466-4C33-AEE4-58A141413C9A}">
      <dgm:prSet phldrT="[Text]"/>
      <dgm:spPr/>
      <dgm:t>
        <a:bodyPr/>
        <a:lstStyle/>
        <a:p>
          <a:r>
            <a:rPr lang="zh-CN" altLang="en-US" dirty="0" smtClean="0">
              <a:latin typeface="DFKai-SB" panose="03000509000000000000" pitchFamily="65" charset="-120"/>
              <a:ea typeface="DFKai-SB" panose="03000509000000000000" pitchFamily="65" charset="-120"/>
            </a:rPr>
            <a:t>自我</a:t>
          </a:r>
          <a:r>
            <a:rPr lang="en-US" altLang="zh-CN" dirty="0" smtClean="0">
              <a:latin typeface="DFKai-SB" panose="03000509000000000000" pitchFamily="65" charset="-120"/>
              <a:ea typeface="DFKai-SB" panose="03000509000000000000" pitchFamily="65" charset="-120"/>
            </a:rPr>
            <a:t/>
          </a:r>
          <a:br>
            <a:rPr lang="en-US" altLang="zh-CN" dirty="0" smtClean="0">
              <a:latin typeface="DFKai-SB" panose="03000509000000000000" pitchFamily="65" charset="-120"/>
              <a:ea typeface="DFKai-SB" panose="03000509000000000000" pitchFamily="65" charset="-120"/>
            </a:rPr>
          </a:br>
          <a:r>
            <a:rPr lang="zh-CN" altLang="en-US" dirty="0" smtClean="0">
              <a:latin typeface="DFKai-SB" panose="03000509000000000000" pitchFamily="65" charset="-120"/>
              <a:ea typeface="DFKai-SB" panose="03000509000000000000" pitchFamily="65" charset="-120"/>
            </a:rPr>
            <a:t>效能感</a:t>
          </a:r>
          <a:endParaRPr lang="en-US" dirty="0">
            <a:latin typeface="DFKai-SB" panose="03000509000000000000" pitchFamily="65" charset="-120"/>
            <a:ea typeface="DFKai-SB" panose="03000509000000000000" pitchFamily="65" charset="-120"/>
          </a:endParaRPr>
        </a:p>
      </dgm:t>
    </dgm:pt>
    <dgm:pt modelId="{A58A0546-F06D-4855-B90E-16CB0536FD61}" type="parTrans" cxnId="{ECAD1ABF-C063-4098-994D-D8D54B17119A}">
      <dgm:prSet/>
      <dgm:spPr/>
      <dgm:t>
        <a:bodyPr/>
        <a:lstStyle/>
        <a:p>
          <a:endParaRPr lang="en-US"/>
        </a:p>
      </dgm:t>
    </dgm:pt>
    <dgm:pt modelId="{CE127819-0A37-4D2E-9659-F57F367AAB93}" type="sibTrans" cxnId="{ECAD1ABF-C063-4098-994D-D8D54B17119A}">
      <dgm:prSet/>
      <dgm:spPr/>
      <dgm:t>
        <a:bodyPr/>
        <a:lstStyle/>
        <a:p>
          <a:endParaRPr lang="en-US"/>
        </a:p>
      </dgm:t>
    </dgm:pt>
    <dgm:pt modelId="{C2B6C8ED-A7AB-46E4-8D38-75009DD7A615}">
      <dgm:prSet phldrT="[Text]" custT="1"/>
      <dgm:spPr/>
      <dgm:t>
        <a:bodyPr/>
        <a:lstStyle/>
        <a:p>
          <a:r>
            <a:rPr lang="zh-CN" altLang="en-US" sz="3200" dirty="0" smtClean="0">
              <a:latin typeface="DFKai-SB" panose="03000509000000000000" pitchFamily="65" charset="-120"/>
              <a:ea typeface="DFKai-SB" panose="03000509000000000000" pitchFamily="65" charset="-120"/>
            </a:rPr>
            <a:t>成</a:t>
          </a:r>
          <a:r>
            <a:rPr lang="zh-TW" altLang="en-US" sz="3200" dirty="0" smtClean="0">
              <a:latin typeface="DFKai-SB" panose="03000509000000000000" pitchFamily="65" charset="-120"/>
              <a:ea typeface="DFKai-SB" panose="03000509000000000000" pitchFamily="65" charset="-120"/>
            </a:rPr>
            <a:t>功</a:t>
          </a:r>
          <a:r>
            <a:rPr lang="zh-CN" altLang="en-US" sz="3200" dirty="0" smtClean="0">
              <a:latin typeface="DFKai-SB" panose="03000509000000000000" pitchFamily="65" charset="-120"/>
              <a:ea typeface="DFKai-SB" panose="03000509000000000000" pitchFamily="65" charset="-120"/>
            </a:rPr>
            <a:t>經驗</a:t>
          </a:r>
          <a:endParaRPr lang="en-US" sz="3200" dirty="0">
            <a:latin typeface="DFKai-SB" panose="03000509000000000000" pitchFamily="65" charset="-120"/>
            <a:ea typeface="DFKai-SB" panose="03000509000000000000" pitchFamily="65" charset="-120"/>
          </a:endParaRPr>
        </a:p>
      </dgm:t>
    </dgm:pt>
    <dgm:pt modelId="{0523456F-0037-4BBF-B80F-DE27B9DBD793}" type="parTrans" cxnId="{92F1A0F5-77A7-40C2-82E3-C379504956FF}">
      <dgm:prSet/>
      <dgm:spPr/>
      <dgm:t>
        <a:bodyPr/>
        <a:lstStyle/>
        <a:p>
          <a:endParaRPr lang="en-US"/>
        </a:p>
      </dgm:t>
    </dgm:pt>
    <dgm:pt modelId="{A133B8EF-8D83-48EF-A951-E0AC2B116068}" type="sibTrans" cxnId="{92F1A0F5-77A7-40C2-82E3-C379504956FF}">
      <dgm:prSet/>
      <dgm:spPr/>
      <dgm:t>
        <a:bodyPr/>
        <a:lstStyle/>
        <a:p>
          <a:endParaRPr lang="en-US"/>
        </a:p>
      </dgm:t>
    </dgm:pt>
    <dgm:pt modelId="{28C32765-887C-4CED-8DCD-3093CB5700E2}">
      <dgm:prSet phldrT="[Text]" custT="1"/>
      <dgm:spPr/>
      <dgm:t>
        <a:bodyPr/>
        <a:lstStyle/>
        <a:p>
          <a:r>
            <a:rPr lang="zh-TW" altLang="en-US" sz="3200" dirty="0" smtClean="0">
              <a:latin typeface="DFKai-SB" panose="03000509000000000000" pitchFamily="65" charset="-120"/>
              <a:ea typeface="DFKai-SB" panose="03000509000000000000" pitchFamily="65" charset="-120"/>
            </a:rPr>
            <a:t>以身作側</a:t>
          </a:r>
          <a:endParaRPr lang="en-US" sz="3200" dirty="0">
            <a:latin typeface="DFKai-SB" panose="03000509000000000000" pitchFamily="65" charset="-120"/>
            <a:ea typeface="DFKai-SB" panose="03000509000000000000" pitchFamily="65" charset="-120"/>
          </a:endParaRPr>
        </a:p>
      </dgm:t>
    </dgm:pt>
    <dgm:pt modelId="{A1B2A6D6-33F2-4693-9F00-948948621AA3}" type="parTrans" cxnId="{92CF5D3B-F08D-4675-95AF-CE8F31AA473F}">
      <dgm:prSet/>
      <dgm:spPr/>
      <dgm:t>
        <a:bodyPr/>
        <a:lstStyle/>
        <a:p>
          <a:endParaRPr lang="en-US"/>
        </a:p>
      </dgm:t>
    </dgm:pt>
    <dgm:pt modelId="{248D0EC9-758F-4C75-BFF7-E1996C01730C}" type="sibTrans" cxnId="{92CF5D3B-F08D-4675-95AF-CE8F31AA473F}">
      <dgm:prSet/>
      <dgm:spPr/>
      <dgm:t>
        <a:bodyPr/>
        <a:lstStyle/>
        <a:p>
          <a:endParaRPr lang="en-US"/>
        </a:p>
      </dgm:t>
    </dgm:pt>
    <dgm:pt modelId="{87E9CD33-ADA8-4F1D-BA72-B12C68CB1BF9}">
      <dgm:prSet phldrT="[Text]" custT="1"/>
      <dgm:spPr/>
      <dgm:t>
        <a:bodyPr/>
        <a:lstStyle/>
        <a:p>
          <a:r>
            <a:rPr lang="zh-CN" altLang="en-US" sz="3200" dirty="0" smtClean="0">
              <a:latin typeface="DFKai-SB" panose="03000509000000000000" pitchFamily="65" charset="-120"/>
              <a:ea typeface="DFKai-SB" panose="03000509000000000000" pitchFamily="65" charset="-120"/>
            </a:rPr>
            <a:t>情境條件</a:t>
          </a:r>
          <a:r>
            <a:rPr lang="zh-TW" altLang="en-US" sz="3200" dirty="0" smtClean="0">
              <a:latin typeface="DFKai-SB" panose="03000509000000000000" pitchFamily="65" charset="-120"/>
              <a:ea typeface="DFKai-SB" panose="03000509000000000000" pitchFamily="65" charset="-120"/>
            </a:rPr>
            <a:t>配合</a:t>
          </a:r>
          <a:endParaRPr lang="en-US" sz="3200" dirty="0">
            <a:latin typeface="DFKai-SB" panose="03000509000000000000" pitchFamily="65" charset="-120"/>
            <a:ea typeface="DFKai-SB" panose="03000509000000000000" pitchFamily="65" charset="-120"/>
          </a:endParaRPr>
        </a:p>
      </dgm:t>
    </dgm:pt>
    <dgm:pt modelId="{2AA634C5-5A32-42BF-A2B6-722C1A16BDD7}" type="parTrans" cxnId="{A6F597E8-0695-45A6-9D09-7B0CA7E31D33}">
      <dgm:prSet/>
      <dgm:spPr/>
      <dgm:t>
        <a:bodyPr/>
        <a:lstStyle/>
        <a:p>
          <a:endParaRPr lang="en-US"/>
        </a:p>
      </dgm:t>
    </dgm:pt>
    <dgm:pt modelId="{54957DFF-1E08-4084-BBEF-898DD8200FFF}" type="sibTrans" cxnId="{A6F597E8-0695-45A6-9D09-7B0CA7E31D33}">
      <dgm:prSet/>
      <dgm:spPr/>
      <dgm:t>
        <a:bodyPr/>
        <a:lstStyle/>
        <a:p>
          <a:endParaRPr lang="en-US"/>
        </a:p>
      </dgm:t>
    </dgm:pt>
    <dgm:pt modelId="{DB1445DE-0EF0-4E54-A9C6-C4CCF08AA525}">
      <dgm:prSet phldrT="[Text]" custT="1"/>
      <dgm:spPr/>
      <dgm:t>
        <a:bodyPr/>
        <a:lstStyle/>
        <a:p>
          <a:r>
            <a:rPr lang="zh-TW" altLang="en-US" sz="3200" dirty="0" smtClean="0">
              <a:latin typeface="DFKai-SB" panose="03000509000000000000" pitchFamily="65" charset="-120"/>
              <a:ea typeface="DFKai-SB" panose="03000509000000000000" pitchFamily="65" charset="-120"/>
            </a:rPr>
            <a:t>鼓勵</a:t>
          </a:r>
          <a:endParaRPr lang="en-US" sz="3200" dirty="0">
            <a:latin typeface="DFKai-SB" panose="03000509000000000000" pitchFamily="65" charset="-120"/>
            <a:ea typeface="DFKai-SB" panose="03000509000000000000" pitchFamily="65" charset="-120"/>
          </a:endParaRPr>
        </a:p>
      </dgm:t>
    </dgm:pt>
    <dgm:pt modelId="{070B03B6-C198-4FFB-A065-9F705C8172E8}" type="parTrans" cxnId="{10BB2FB4-7F7F-405E-9602-F62658F79D61}">
      <dgm:prSet/>
      <dgm:spPr/>
      <dgm:t>
        <a:bodyPr/>
        <a:lstStyle/>
        <a:p>
          <a:endParaRPr lang="en-US"/>
        </a:p>
      </dgm:t>
    </dgm:pt>
    <dgm:pt modelId="{9397A3C8-0CB3-4EA2-BEA9-F01A881932BB}" type="sibTrans" cxnId="{10BB2FB4-7F7F-405E-9602-F62658F79D61}">
      <dgm:prSet/>
      <dgm:spPr/>
      <dgm:t>
        <a:bodyPr/>
        <a:lstStyle/>
        <a:p>
          <a:endParaRPr lang="en-US"/>
        </a:p>
      </dgm:t>
    </dgm:pt>
    <dgm:pt modelId="{26CB7297-888D-48FE-8E32-AA9E6E9C6C05}">
      <dgm:prSet phldrT="[Text]" custT="1"/>
      <dgm:spPr/>
      <dgm:t>
        <a:bodyPr/>
        <a:lstStyle/>
        <a:p>
          <a:r>
            <a:rPr lang="zh-TW" altLang="en-US" sz="3200" dirty="0" smtClean="0">
              <a:latin typeface="DFKai-SB" panose="03000509000000000000" pitchFamily="65" charset="-120"/>
              <a:ea typeface="DFKai-SB" panose="03000509000000000000" pitchFamily="65" charset="-120"/>
            </a:rPr>
            <a:t>支持</a:t>
          </a:r>
          <a:endParaRPr lang="en-US" sz="3200" dirty="0">
            <a:latin typeface="DFKai-SB" panose="03000509000000000000" pitchFamily="65" charset="-120"/>
            <a:ea typeface="DFKai-SB" panose="03000509000000000000" pitchFamily="65" charset="-120"/>
          </a:endParaRPr>
        </a:p>
      </dgm:t>
    </dgm:pt>
    <dgm:pt modelId="{662D9B15-42A7-4677-9477-486AB3C36B69}" type="parTrans" cxnId="{532E2230-3894-4613-9B67-BF1EB9E1F00F}">
      <dgm:prSet/>
      <dgm:spPr/>
      <dgm:t>
        <a:bodyPr/>
        <a:lstStyle/>
        <a:p>
          <a:endParaRPr lang="en-US"/>
        </a:p>
      </dgm:t>
    </dgm:pt>
    <dgm:pt modelId="{F37AAF15-8F21-4095-96E2-E1D7F8378E57}" type="sibTrans" cxnId="{532E2230-3894-4613-9B67-BF1EB9E1F00F}">
      <dgm:prSet/>
      <dgm:spPr/>
      <dgm:t>
        <a:bodyPr/>
        <a:lstStyle/>
        <a:p>
          <a:endParaRPr lang="en-US"/>
        </a:p>
      </dgm:t>
    </dgm:pt>
    <dgm:pt modelId="{DA352F68-D0F9-4A11-AEEB-E0D80B5F2333}" type="pres">
      <dgm:prSet presAssocID="{9BB26B64-38FD-4760-8E20-4A4921BBE057}" presName="cycle" presStyleCnt="0">
        <dgm:presLayoutVars>
          <dgm:chMax val="1"/>
          <dgm:dir/>
          <dgm:animLvl val="ctr"/>
          <dgm:resizeHandles val="exact"/>
        </dgm:presLayoutVars>
      </dgm:prSet>
      <dgm:spPr/>
      <dgm:t>
        <a:bodyPr/>
        <a:lstStyle/>
        <a:p>
          <a:endParaRPr lang="en-US"/>
        </a:p>
      </dgm:t>
    </dgm:pt>
    <dgm:pt modelId="{8BC7B2AA-D036-48E2-B219-7F3DCD7B7FB1}" type="pres">
      <dgm:prSet presAssocID="{CAADD67E-E466-4C33-AEE4-58A141413C9A}" presName="centerShape" presStyleLbl="node0" presStyleIdx="0" presStyleCnt="1"/>
      <dgm:spPr/>
      <dgm:t>
        <a:bodyPr/>
        <a:lstStyle/>
        <a:p>
          <a:endParaRPr lang="en-US"/>
        </a:p>
      </dgm:t>
    </dgm:pt>
    <dgm:pt modelId="{DD0A7ED2-72CD-4954-B7B7-47ABDF50C298}" type="pres">
      <dgm:prSet presAssocID="{0523456F-0037-4BBF-B80F-DE27B9DBD793}" presName="parTrans" presStyleLbl="bgSibTrans2D1" presStyleIdx="0" presStyleCnt="5"/>
      <dgm:spPr/>
      <dgm:t>
        <a:bodyPr/>
        <a:lstStyle/>
        <a:p>
          <a:endParaRPr lang="en-US"/>
        </a:p>
      </dgm:t>
    </dgm:pt>
    <dgm:pt modelId="{BCD16E49-6F6D-4F0C-A99F-3DBE62FF3745}" type="pres">
      <dgm:prSet presAssocID="{C2B6C8ED-A7AB-46E4-8D38-75009DD7A615}" presName="node" presStyleLbl="node1" presStyleIdx="0" presStyleCnt="5">
        <dgm:presLayoutVars>
          <dgm:bulletEnabled val="1"/>
        </dgm:presLayoutVars>
      </dgm:prSet>
      <dgm:spPr/>
      <dgm:t>
        <a:bodyPr/>
        <a:lstStyle/>
        <a:p>
          <a:endParaRPr lang="en-US"/>
        </a:p>
      </dgm:t>
    </dgm:pt>
    <dgm:pt modelId="{97AF71D5-E018-4D7E-AED4-D8CEF4C56F92}" type="pres">
      <dgm:prSet presAssocID="{A1B2A6D6-33F2-4693-9F00-948948621AA3}" presName="parTrans" presStyleLbl="bgSibTrans2D1" presStyleIdx="1" presStyleCnt="5"/>
      <dgm:spPr/>
      <dgm:t>
        <a:bodyPr/>
        <a:lstStyle/>
        <a:p>
          <a:endParaRPr lang="en-US"/>
        </a:p>
      </dgm:t>
    </dgm:pt>
    <dgm:pt modelId="{DDE9C2C8-2B02-40AD-92A5-8AC7A69C59A6}" type="pres">
      <dgm:prSet presAssocID="{28C32765-887C-4CED-8DCD-3093CB5700E2}" presName="node" presStyleLbl="node1" presStyleIdx="1" presStyleCnt="5">
        <dgm:presLayoutVars>
          <dgm:bulletEnabled val="1"/>
        </dgm:presLayoutVars>
      </dgm:prSet>
      <dgm:spPr/>
      <dgm:t>
        <a:bodyPr/>
        <a:lstStyle/>
        <a:p>
          <a:endParaRPr lang="en-US"/>
        </a:p>
      </dgm:t>
    </dgm:pt>
    <dgm:pt modelId="{6E3F1A82-A364-495B-9AC4-E9E23467C5A3}" type="pres">
      <dgm:prSet presAssocID="{662D9B15-42A7-4677-9477-486AB3C36B69}" presName="parTrans" presStyleLbl="bgSibTrans2D1" presStyleIdx="2" presStyleCnt="5"/>
      <dgm:spPr/>
      <dgm:t>
        <a:bodyPr/>
        <a:lstStyle/>
        <a:p>
          <a:endParaRPr lang="en-US"/>
        </a:p>
      </dgm:t>
    </dgm:pt>
    <dgm:pt modelId="{CF6DC77E-9178-46F5-ACC4-D24E3A7297BA}" type="pres">
      <dgm:prSet presAssocID="{26CB7297-888D-48FE-8E32-AA9E6E9C6C05}" presName="node" presStyleLbl="node1" presStyleIdx="2" presStyleCnt="5">
        <dgm:presLayoutVars>
          <dgm:bulletEnabled val="1"/>
        </dgm:presLayoutVars>
      </dgm:prSet>
      <dgm:spPr/>
      <dgm:t>
        <a:bodyPr/>
        <a:lstStyle/>
        <a:p>
          <a:endParaRPr lang="en-US"/>
        </a:p>
      </dgm:t>
    </dgm:pt>
    <dgm:pt modelId="{2142196D-8A54-4DC8-B855-704E508404B8}" type="pres">
      <dgm:prSet presAssocID="{2AA634C5-5A32-42BF-A2B6-722C1A16BDD7}" presName="parTrans" presStyleLbl="bgSibTrans2D1" presStyleIdx="3" presStyleCnt="5"/>
      <dgm:spPr/>
      <dgm:t>
        <a:bodyPr/>
        <a:lstStyle/>
        <a:p>
          <a:endParaRPr lang="en-US"/>
        </a:p>
      </dgm:t>
    </dgm:pt>
    <dgm:pt modelId="{1C79BA25-68B0-4960-8951-C01A96EFE3D1}" type="pres">
      <dgm:prSet presAssocID="{87E9CD33-ADA8-4F1D-BA72-B12C68CB1BF9}" presName="node" presStyleLbl="node1" presStyleIdx="3" presStyleCnt="5">
        <dgm:presLayoutVars>
          <dgm:bulletEnabled val="1"/>
        </dgm:presLayoutVars>
      </dgm:prSet>
      <dgm:spPr/>
      <dgm:t>
        <a:bodyPr/>
        <a:lstStyle/>
        <a:p>
          <a:endParaRPr lang="en-US"/>
        </a:p>
      </dgm:t>
    </dgm:pt>
    <dgm:pt modelId="{030426B1-40E4-4292-877E-1AC96C07EE5F}" type="pres">
      <dgm:prSet presAssocID="{070B03B6-C198-4FFB-A065-9F705C8172E8}" presName="parTrans" presStyleLbl="bgSibTrans2D1" presStyleIdx="4" presStyleCnt="5"/>
      <dgm:spPr/>
      <dgm:t>
        <a:bodyPr/>
        <a:lstStyle/>
        <a:p>
          <a:endParaRPr lang="en-US"/>
        </a:p>
      </dgm:t>
    </dgm:pt>
    <dgm:pt modelId="{2CF76595-BDF7-4A3B-A790-255217E820FE}" type="pres">
      <dgm:prSet presAssocID="{DB1445DE-0EF0-4E54-A9C6-C4CCF08AA525}" presName="node" presStyleLbl="node1" presStyleIdx="4" presStyleCnt="5">
        <dgm:presLayoutVars>
          <dgm:bulletEnabled val="1"/>
        </dgm:presLayoutVars>
      </dgm:prSet>
      <dgm:spPr/>
      <dgm:t>
        <a:bodyPr/>
        <a:lstStyle/>
        <a:p>
          <a:endParaRPr lang="en-US"/>
        </a:p>
      </dgm:t>
    </dgm:pt>
  </dgm:ptLst>
  <dgm:cxnLst>
    <dgm:cxn modelId="{D8A38360-A62A-4E71-8222-824CFB55DD54}" type="presOf" srcId="{662D9B15-42A7-4677-9477-486AB3C36B69}" destId="{6E3F1A82-A364-495B-9AC4-E9E23467C5A3}" srcOrd="0" destOrd="0" presId="urn:microsoft.com/office/officeart/2005/8/layout/radial4"/>
    <dgm:cxn modelId="{11A61FE3-1569-4F21-A64F-8737C21524F3}" type="presOf" srcId="{26CB7297-888D-48FE-8E32-AA9E6E9C6C05}" destId="{CF6DC77E-9178-46F5-ACC4-D24E3A7297BA}" srcOrd="0" destOrd="0" presId="urn:microsoft.com/office/officeart/2005/8/layout/radial4"/>
    <dgm:cxn modelId="{92CF5D3B-F08D-4675-95AF-CE8F31AA473F}" srcId="{CAADD67E-E466-4C33-AEE4-58A141413C9A}" destId="{28C32765-887C-4CED-8DCD-3093CB5700E2}" srcOrd="1" destOrd="0" parTransId="{A1B2A6D6-33F2-4693-9F00-948948621AA3}" sibTransId="{248D0EC9-758F-4C75-BFF7-E1996C01730C}"/>
    <dgm:cxn modelId="{500E1D85-F3F2-4A3A-9518-0CD37B56A659}" type="presOf" srcId="{DB1445DE-0EF0-4E54-A9C6-C4CCF08AA525}" destId="{2CF76595-BDF7-4A3B-A790-255217E820FE}" srcOrd="0" destOrd="0" presId="urn:microsoft.com/office/officeart/2005/8/layout/radial4"/>
    <dgm:cxn modelId="{897E0054-CDC8-4F76-BA36-6195C380E9E5}" type="presOf" srcId="{0523456F-0037-4BBF-B80F-DE27B9DBD793}" destId="{DD0A7ED2-72CD-4954-B7B7-47ABDF50C298}" srcOrd="0" destOrd="0" presId="urn:microsoft.com/office/officeart/2005/8/layout/radial4"/>
    <dgm:cxn modelId="{469EAFF3-FF08-4D9F-9A09-7E0D9DF4910F}" type="presOf" srcId="{070B03B6-C198-4FFB-A065-9F705C8172E8}" destId="{030426B1-40E4-4292-877E-1AC96C07EE5F}" srcOrd="0" destOrd="0" presId="urn:microsoft.com/office/officeart/2005/8/layout/radial4"/>
    <dgm:cxn modelId="{3BCA9490-1443-40C3-B793-A3F6E757B206}" type="presOf" srcId="{CAADD67E-E466-4C33-AEE4-58A141413C9A}" destId="{8BC7B2AA-D036-48E2-B219-7F3DCD7B7FB1}" srcOrd="0" destOrd="0" presId="urn:microsoft.com/office/officeart/2005/8/layout/radial4"/>
    <dgm:cxn modelId="{A6F597E8-0695-45A6-9D09-7B0CA7E31D33}" srcId="{CAADD67E-E466-4C33-AEE4-58A141413C9A}" destId="{87E9CD33-ADA8-4F1D-BA72-B12C68CB1BF9}" srcOrd="3" destOrd="0" parTransId="{2AA634C5-5A32-42BF-A2B6-722C1A16BDD7}" sibTransId="{54957DFF-1E08-4084-BBEF-898DD8200FFF}"/>
    <dgm:cxn modelId="{4D49C4AC-79EF-44AB-B547-5AA51CE7D091}" type="presOf" srcId="{A1B2A6D6-33F2-4693-9F00-948948621AA3}" destId="{97AF71D5-E018-4D7E-AED4-D8CEF4C56F92}" srcOrd="0" destOrd="0" presId="urn:microsoft.com/office/officeart/2005/8/layout/radial4"/>
    <dgm:cxn modelId="{532E2230-3894-4613-9B67-BF1EB9E1F00F}" srcId="{CAADD67E-E466-4C33-AEE4-58A141413C9A}" destId="{26CB7297-888D-48FE-8E32-AA9E6E9C6C05}" srcOrd="2" destOrd="0" parTransId="{662D9B15-42A7-4677-9477-486AB3C36B69}" sibTransId="{F37AAF15-8F21-4095-96E2-E1D7F8378E57}"/>
    <dgm:cxn modelId="{ECAD1ABF-C063-4098-994D-D8D54B17119A}" srcId="{9BB26B64-38FD-4760-8E20-4A4921BBE057}" destId="{CAADD67E-E466-4C33-AEE4-58A141413C9A}" srcOrd="0" destOrd="0" parTransId="{A58A0546-F06D-4855-B90E-16CB0536FD61}" sibTransId="{CE127819-0A37-4D2E-9659-F57F367AAB93}"/>
    <dgm:cxn modelId="{10BB2FB4-7F7F-405E-9602-F62658F79D61}" srcId="{CAADD67E-E466-4C33-AEE4-58A141413C9A}" destId="{DB1445DE-0EF0-4E54-A9C6-C4CCF08AA525}" srcOrd="4" destOrd="0" parTransId="{070B03B6-C198-4FFB-A065-9F705C8172E8}" sibTransId="{9397A3C8-0CB3-4EA2-BEA9-F01A881932BB}"/>
    <dgm:cxn modelId="{92F1A0F5-77A7-40C2-82E3-C379504956FF}" srcId="{CAADD67E-E466-4C33-AEE4-58A141413C9A}" destId="{C2B6C8ED-A7AB-46E4-8D38-75009DD7A615}" srcOrd="0" destOrd="0" parTransId="{0523456F-0037-4BBF-B80F-DE27B9DBD793}" sibTransId="{A133B8EF-8D83-48EF-A951-E0AC2B116068}"/>
    <dgm:cxn modelId="{59FD1920-7348-4B25-B18C-D4935A43EC72}" type="presOf" srcId="{9BB26B64-38FD-4760-8E20-4A4921BBE057}" destId="{DA352F68-D0F9-4A11-AEEB-E0D80B5F2333}" srcOrd="0" destOrd="0" presId="urn:microsoft.com/office/officeart/2005/8/layout/radial4"/>
    <dgm:cxn modelId="{62BDA048-55EF-422F-AD2F-90D060030AB8}" type="presOf" srcId="{2AA634C5-5A32-42BF-A2B6-722C1A16BDD7}" destId="{2142196D-8A54-4DC8-B855-704E508404B8}" srcOrd="0" destOrd="0" presId="urn:microsoft.com/office/officeart/2005/8/layout/radial4"/>
    <dgm:cxn modelId="{5B81F37D-DAD2-4FA4-8BC9-EFADAF5F754D}" type="presOf" srcId="{28C32765-887C-4CED-8DCD-3093CB5700E2}" destId="{DDE9C2C8-2B02-40AD-92A5-8AC7A69C59A6}" srcOrd="0" destOrd="0" presId="urn:microsoft.com/office/officeart/2005/8/layout/radial4"/>
    <dgm:cxn modelId="{C3377A1F-C1BB-49E4-820E-5A06D12A476A}" type="presOf" srcId="{87E9CD33-ADA8-4F1D-BA72-B12C68CB1BF9}" destId="{1C79BA25-68B0-4960-8951-C01A96EFE3D1}" srcOrd="0" destOrd="0" presId="urn:microsoft.com/office/officeart/2005/8/layout/radial4"/>
    <dgm:cxn modelId="{61459165-83BB-40DB-8078-78206149AB79}" type="presOf" srcId="{C2B6C8ED-A7AB-46E4-8D38-75009DD7A615}" destId="{BCD16E49-6F6D-4F0C-A99F-3DBE62FF3745}" srcOrd="0" destOrd="0" presId="urn:microsoft.com/office/officeart/2005/8/layout/radial4"/>
    <dgm:cxn modelId="{71D25935-BC26-4422-90F9-79FCFE0E2B9F}" type="presParOf" srcId="{DA352F68-D0F9-4A11-AEEB-E0D80B5F2333}" destId="{8BC7B2AA-D036-48E2-B219-7F3DCD7B7FB1}" srcOrd="0" destOrd="0" presId="urn:microsoft.com/office/officeart/2005/8/layout/radial4"/>
    <dgm:cxn modelId="{D74A58B3-9138-429D-B095-BA8695D20049}" type="presParOf" srcId="{DA352F68-D0F9-4A11-AEEB-E0D80B5F2333}" destId="{DD0A7ED2-72CD-4954-B7B7-47ABDF50C298}" srcOrd="1" destOrd="0" presId="urn:microsoft.com/office/officeart/2005/8/layout/radial4"/>
    <dgm:cxn modelId="{2D35C2EB-5B25-4388-9DED-BE6B8B57FC5B}" type="presParOf" srcId="{DA352F68-D0F9-4A11-AEEB-E0D80B5F2333}" destId="{BCD16E49-6F6D-4F0C-A99F-3DBE62FF3745}" srcOrd="2" destOrd="0" presId="urn:microsoft.com/office/officeart/2005/8/layout/radial4"/>
    <dgm:cxn modelId="{7A8C8F93-A94A-470E-AD53-283D1E522418}" type="presParOf" srcId="{DA352F68-D0F9-4A11-AEEB-E0D80B5F2333}" destId="{97AF71D5-E018-4D7E-AED4-D8CEF4C56F92}" srcOrd="3" destOrd="0" presId="urn:microsoft.com/office/officeart/2005/8/layout/radial4"/>
    <dgm:cxn modelId="{BD489B11-70AB-427E-AC21-6F612FF07D71}" type="presParOf" srcId="{DA352F68-D0F9-4A11-AEEB-E0D80B5F2333}" destId="{DDE9C2C8-2B02-40AD-92A5-8AC7A69C59A6}" srcOrd="4" destOrd="0" presId="urn:microsoft.com/office/officeart/2005/8/layout/radial4"/>
    <dgm:cxn modelId="{9E138141-8027-4F6E-8D9A-B1A3EC188E91}" type="presParOf" srcId="{DA352F68-D0F9-4A11-AEEB-E0D80B5F2333}" destId="{6E3F1A82-A364-495B-9AC4-E9E23467C5A3}" srcOrd="5" destOrd="0" presId="urn:microsoft.com/office/officeart/2005/8/layout/radial4"/>
    <dgm:cxn modelId="{7F3DBF41-3A82-44F6-A24B-FF3EF87D0332}" type="presParOf" srcId="{DA352F68-D0F9-4A11-AEEB-E0D80B5F2333}" destId="{CF6DC77E-9178-46F5-ACC4-D24E3A7297BA}" srcOrd="6" destOrd="0" presId="urn:microsoft.com/office/officeart/2005/8/layout/radial4"/>
    <dgm:cxn modelId="{67CCFF27-A003-4EDD-96B9-344FF063DBBB}" type="presParOf" srcId="{DA352F68-D0F9-4A11-AEEB-E0D80B5F2333}" destId="{2142196D-8A54-4DC8-B855-704E508404B8}" srcOrd="7" destOrd="0" presId="urn:microsoft.com/office/officeart/2005/8/layout/radial4"/>
    <dgm:cxn modelId="{41AD3E3A-38E1-4935-8AE7-5D4AAF6CC5FC}" type="presParOf" srcId="{DA352F68-D0F9-4A11-AEEB-E0D80B5F2333}" destId="{1C79BA25-68B0-4960-8951-C01A96EFE3D1}" srcOrd="8" destOrd="0" presId="urn:microsoft.com/office/officeart/2005/8/layout/radial4"/>
    <dgm:cxn modelId="{E1324DF0-9602-4DCC-A5CC-A9697CAAE4EB}" type="presParOf" srcId="{DA352F68-D0F9-4A11-AEEB-E0D80B5F2333}" destId="{030426B1-40E4-4292-877E-1AC96C07EE5F}" srcOrd="9" destOrd="0" presId="urn:microsoft.com/office/officeart/2005/8/layout/radial4"/>
    <dgm:cxn modelId="{E408E48F-C0B4-41E5-BB56-BDF94B3D9F33}" type="presParOf" srcId="{DA352F68-D0F9-4A11-AEEB-E0D80B5F2333}" destId="{2CF76595-BDF7-4A3B-A790-255217E820FE}"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DA22666-6F02-4F2E-B330-3C0B9D7B2D4C}" type="doc">
      <dgm:prSet loTypeId="urn:microsoft.com/office/officeart/2005/8/layout/chart3" loCatId="relationship" qsTypeId="urn:microsoft.com/office/officeart/2005/8/quickstyle/simple1" qsCatId="simple" csTypeId="urn:microsoft.com/office/officeart/2005/8/colors/colorful1" csCatId="colorful" phldr="1"/>
      <dgm:spPr/>
    </dgm:pt>
    <dgm:pt modelId="{8AD57AA6-D9F0-490D-B908-DF711AA74744}">
      <dgm:prSet phldrT="[Text]" custT="1"/>
      <dgm:spPr/>
      <dgm:t>
        <a:bodyPr/>
        <a:lstStyle/>
        <a:p>
          <a:r>
            <a:rPr lang="zh-TW" altLang="en-US" sz="1600" dirty="0" smtClean="0">
              <a:latin typeface="DFKai-SB" panose="03000509000000000000" pitchFamily="65" charset="-120"/>
              <a:ea typeface="DFKai-SB" panose="03000509000000000000" pitchFamily="65" charset="-120"/>
            </a:rPr>
            <a:t>全神貫注意地</a:t>
          </a:r>
          <a:r>
            <a:rPr lang="en-US" altLang="zh-TW" sz="1600" dirty="0" smtClean="0">
              <a:latin typeface="DFKai-SB" panose="03000509000000000000" pitchFamily="65" charset="-120"/>
              <a:ea typeface="DFKai-SB" panose="03000509000000000000" pitchFamily="65" charset="-120"/>
            </a:rPr>
            <a:t/>
          </a:r>
          <a:br>
            <a:rPr lang="en-US" altLang="zh-TW" sz="1600" dirty="0" smtClean="0">
              <a:latin typeface="DFKai-SB" panose="03000509000000000000" pitchFamily="65" charset="-120"/>
              <a:ea typeface="DFKai-SB" panose="03000509000000000000" pitchFamily="65" charset="-120"/>
            </a:rPr>
          </a:br>
          <a:r>
            <a:rPr lang="zh-TW" altLang="en-US" sz="1600" dirty="0" smtClean="0">
              <a:latin typeface="DFKai-SB" panose="03000509000000000000" pitchFamily="65" charset="-120"/>
              <a:ea typeface="DFKai-SB" panose="03000509000000000000" pitchFamily="65" charset="-120"/>
            </a:rPr>
            <a:t>聆聽</a:t>
          </a:r>
          <a:endParaRPr lang="en-US" sz="1600" dirty="0">
            <a:latin typeface="DFKai-SB" panose="03000509000000000000" pitchFamily="65" charset="-120"/>
            <a:ea typeface="DFKai-SB" panose="03000509000000000000" pitchFamily="65" charset="-120"/>
          </a:endParaRPr>
        </a:p>
      </dgm:t>
    </dgm:pt>
    <dgm:pt modelId="{8E96B1D8-40C1-47E1-AD5B-E8276D2BC3BD}" type="parTrans" cxnId="{00A9170B-30B9-4AA8-935D-FB3F9A9BAD2E}">
      <dgm:prSet/>
      <dgm:spPr/>
      <dgm:t>
        <a:bodyPr/>
        <a:lstStyle/>
        <a:p>
          <a:endParaRPr lang="en-US"/>
        </a:p>
      </dgm:t>
    </dgm:pt>
    <dgm:pt modelId="{073EFDB7-3D4A-4941-BE49-1AB0C54B9CD0}" type="sibTrans" cxnId="{00A9170B-30B9-4AA8-935D-FB3F9A9BAD2E}">
      <dgm:prSet/>
      <dgm:spPr/>
      <dgm:t>
        <a:bodyPr/>
        <a:lstStyle/>
        <a:p>
          <a:endParaRPr lang="en-US"/>
        </a:p>
      </dgm:t>
    </dgm:pt>
    <dgm:pt modelId="{564387A0-8176-414A-9C1B-84A518EAD0C6}">
      <dgm:prSet phldrT="[Text]" custT="1"/>
      <dgm:spPr/>
      <dgm:t>
        <a:bodyPr/>
        <a:lstStyle/>
        <a:p>
          <a:r>
            <a:rPr lang="zh-TW" altLang="en-US" sz="1600" dirty="0" smtClean="0">
              <a:latin typeface="DFKai-SB" panose="03000509000000000000" pitchFamily="65" charset="-120"/>
              <a:ea typeface="DFKai-SB" panose="03000509000000000000" pitchFamily="65" charset="-120"/>
            </a:rPr>
            <a:t>不批判和無條件的接納自我和孩子</a:t>
          </a:r>
          <a:endParaRPr lang="en-US" sz="1600" dirty="0">
            <a:latin typeface="DFKai-SB" panose="03000509000000000000" pitchFamily="65" charset="-120"/>
            <a:ea typeface="DFKai-SB" panose="03000509000000000000" pitchFamily="65" charset="-120"/>
          </a:endParaRPr>
        </a:p>
      </dgm:t>
    </dgm:pt>
    <dgm:pt modelId="{B1F01266-C88B-4C60-96C6-3D071648FCB5}" type="parTrans" cxnId="{D17A916D-B835-4224-B503-260068A763F9}">
      <dgm:prSet/>
      <dgm:spPr/>
      <dgm:t>
        <a:bodyPr/>
        <a:lstStyle/>
        <a:p>
          <a:endParaRPr lang="en-US"/>
        </a:p>
      </dgm:t>
    </dgm:pt>
    <dgm:pt modelId="{BC186BA5-47F8-4E4E-BE3F-B1BA29B842B3}" type="sibTrans" cxnId="{D17A916D-B835-4224-B503-260068A763F9}">
      <dgm:prSet/>
      <dgm:spPr/>
      <dgm:t>
        <a:bodyPr/>
        <a:lstStyle/>
        <a:p>
          <a:endParaRPr lang="en-US"/>
        </a:p>
      </dgm:t>
    </dgm:pt>
    <dgm:pt modelId="{AF0EF970-1B0F-4AFC-A4D9-05E3ED7ED50F}">
      <dgm:prSet phldrT="[Text]" custT="1"/>
      <dgm:spPr/>
      <dgm:t>
        <a:bodyPr/>
        <a:lstStyle/>
        <a:p>
          <a:r>
            <a:rPr lang="zh-TW" altLang="en-US" sz="1600" dirty="0" smtClean="0">
              <a:latin typeface="DFKai-SB" panose="03000509000000000000" pitchFamily="65" charset="-120"/>
              <a:ea typeface="DFKai-SB" panose="03000509000000000000" pitchFamily="65" charset="-120"/>
            </a:rPr>
            <a:t>覺察自我和</a:t>
          </a:r>
          <a:r>
            <a:rPr lang="en-US" altLang="zh-TW" sz="1600" dirty="0" smtClean="0">
              <a:latin typeface="DFKai-SB" panose="03000509000000000000" pitchFamily="65" charset="-120"/>
              <a:ea typeface="DFKai-SB" panose="03000509000000000000" pitchFamily="65" charset="-120"/>
            </a:rPr>
            <a:t/>
          </a:r>
          <a:br>
            <a:rPr lang="en-US" altLang="zh-TW" sz="1600" dirty="0" smtClean="0">
              <a:latin typeface="DFKai-SB" panose="03000509000000000000" pitchFamily="65" charset="-120"/>
              <a:ea typeface="DFKai-SB" panose="03000509000000000000" pitchFamily="65" charset="-120"/>
            </a:rPr>
          </a:br>
          <a:r>
            <a:rPr lang="zh-TW" altLang="en-US" sz="1600" dirty="0" smtClean="0">
              <a:latin typeface="DFKai-SB" panose="03000509000000000000" pitchFamily="65" charset="-120"/>
              <a:ea typeface="DFKai-SB" panose="03000509000000000000" pitchFamily="65" charset="-120"/>
            </a:rPr>
            <a:t>孩子的情緒</a:t>
          </a:r>
          <a:endParaRPr lang="en-US" altLang="zh-TW" sz="1600" dirty="0" smtClean="0">
            <a:latin typeface="DFKai-SB" panose="03000509000000000000" pitchFamily="65" charset="-120"/>
            <a:ea typeface="DFKai-SB" panose="03000509000000000000" pitchFamily="65" charset="-120"/>
          </a:endParaRPr>
        </a:p>
        <a:p>
          <a:endParaRPr lang="en-US" sz="1600" dirty="0">
            <a:latin typeface="DFKai-SB" panose="03000509000000000000" pitchFamily="65" charset="-120"/>
            <a:ea typeface="DFKai-SB" panose="03000509000000000000" pitchFamily="65" charset="-120"/>
          </a:endParaRPr>
        </a:p>
      </dgm:t>
    </dgm:pt>
    <dgm:pt modelId="{936BE893-1797-4AD9-872F-79E96ABA1C22}" type="parTrans" cxnId="{F7DC9DE2-0809-475A-9C13-3665529B6956}">
      <dgm:prSet/>
      <dgm:spPr/>
      <dgm:t>
        <a:bodyPr/>
        <a:lstStyle/>
        <a:p>
          <a:endParaRPr lang="en-US"/>
        </a:p>
      </dgm:t>
    </dgm:pt>
    <dgm:pt modelId="{BC4A965F-BC42-49C1-B07F-5C048BCC29B7}" type="sibTrans" cxnId="{F7DC9DE2-0809-475A-9C13-3665529B6956}">
      <dgm:prSet/>
      <dgm:spPr/>
      <dgm:t>
        <a:bodyPr/>
        <a:lstStyle/>
        <a:p>
          <a:endParaRPr lang="en-US"/>
        </a:p>
      </dgm:t>
    </dgm:pt>
    <dgm:pt modelId="{43197989-92B1-4268-BC9F-F3A1BC35E834}">
      <dgm:prSet phldrT="[Text]" custT="1"/>
      <dgm:spPr/>
      <dgm:t>
        <a:bodyPr/>
        <a:lstStyle/>
        <a:p>
          <a:r>
            <a:rPr lang="zh-TW" altLang="en-US" sz="1600" dirty="0" smtClean="0">
              <a:latin typeface="DFKai-SB" panose="03000509000000000000" pitchFamily="65" charset="-120"/>
              <a:ea typeface="DFKai-SB" panose="03000509000000000000" pitchFamily="65" charset="-120"/>
            </a:rPr>
            <a:t>對自己和孩子</a:t>
          </a:r>
          <a:r>
            <a:rPr lang="en-US" altLang="zh-TW" sz="1600" dirty="0" smtClean="0">
              <a:latin typeface="DFKai-SB" panose="03000509000000000000" pitchFamily="65" charset="-120"/>
              <a:ea typeface="DFKai-SB" panose="03000509000000000000" pitchFamily="65" charset="-120"/>
            </a:rPr>
            <a:t/>
          </a:r>
          <a:br>
            <a:rPr lang="en-US" altLang="zh-TW" sz="1600" dirty="0" smtClean="0">
              <a:latin typeface="DFKai-SB" panose="03000509000000000000" pitchFamily="65" charset="-120"/>
              <a:ea typeface="DFKai-SB" panose="03000509000000000000" pitchFamily="65" charset="-120"/>
            </a:rPr>
          </a:br>
          <a:r>
            <a:rPr lang="zh-TW" altLang="en-US" sz="1600" dirty="0" smtClean="0">
              <a:latin typeface="DFKai-SB" panose="03000509000000000000" pitchFamily="65" charset="-120"/>
              <a:ea typeface="DFKai-SB" panose="03000509000000000000" pitchFamily="65" charset="-120"/>
            </a:rPr>
            <a:t>懷有慈悲之心</a:t>
          </a:r>
          <a:endParaRPr lang="en-US" altLang="zh-TW" sz="1600" dirty="0" smtClean="0">
            <a:latin typeface="DFKai-SB" panose="03000509000000000000" pitchFamily="65" charset="-120"/>
            <a:ea typeface="DFKai-SB" panose="03000509000000000000" pitchFamily="65" charset="-120"/>
          </a:endParaRPr>
        </a:p>
      </dgm:t>
    </dgm:pt>
    <dgm:pt modelId="{3A388C73-4638-445C-B54A-D6C2837BD86A}" type="parTrans" cxnId="{F2EF4C85-59BD-4DCD-9FEE-1773D51D120C}">
      <dgm:prSet/>
      <dgm:spPr/>
      <dgm:t>
        <a:bodyPr/>
        <a:lstStyle/>
        <a:p>
          <a:endParaRPr lang="en-US"/>
        </a:p>
      </dgm:t>
    </dgm:pt>
    <dgm:pt modelId="{7A308FCF-9D6D-4A2E-9EAC-C092D09B7BE2}" type="sibTrans" cxnId="{F2EF4C85-59BD-4DCD-9FEE-1773D51D120C}">
      <dgm:prSet/>
      <dgm:spPr/>
      <dgm:t>
        <a:bodyPr/>
        <a:lstStyle/>
        <a:p>
          <a:endParaRPr lang="en-US"/>
        </a:p>
      </dgm:t>
    </dgm:pt>
    <dgm:pt modelId="{0872639F-3868-46D1-AB1D-8AA2344B269A}">
      <dgm:prSet phldrT="[Text]" custT="1"/>
      <dgm:spPr/>
      <dgm:t>
        <a:bodyPr/>
        <a:lstStyle/>
        <a:p>
          <a:r>
            <a:rPr lang="zh-TW" altLang="en-US" sz="1600" dirty="0" smtClean="0">
              <a:latin typeface="DFKai-SB" panose="03000509000000000000" pitchFamily="65" charset="-120"/>
              <a:ea typeface="DFKai-SB" panose="03000509000000000000" pitchFamily="65" charset="-120"/>
            </a:rPr>
            <a:t>在親子關係中能夠自我調整</a:t>
          </a:r>
          <a:endParaRPr lang="en-US" sz="1600" dirty="0" smtClean="0">
            <a:latin typeface="DFKai-SB" panose="03000509000000000000" pitchFamily="65" charset="-120"/>
            <a:ea typeface="DFKai-SB" panose="03000509000000000000" pitchFamily="65" charset="-120"/>
          </a:endParaRPr>
        </a:p>
      </dgm:t>
    </dgm:pt>
    <dgm:pt modelId="{C6A7D0D9-C32A-413D-AECC-D500322A8300}" type="parTrans" cxnId="{8BB8D6B6-11FB-473C-A822-C0CE1930BCBE}">
      <dgm:prSet/>
      <dgm:spPr/>
      <dgm:t>
        <a:bodyPr/>
        <a:lstStyle/>
        <a:p>
          <a:endParaRPr lang="en-US"/>
        </a:p>
      </dgm:t>
    </dgm:pt>
    <dgm:pt modelId="{97DB0D6B-10F0-420C-BA8A-A8B1079A8F6A}" type="sibTrans" cxnId="{8BB8D6B6-11FB-473C-A822-C0CE1930BCBE}">
      <dgm:prSet/>
      <dgm:spPr/>
      <dgm:t>
        <a:bodyPr/>
        <a:lstStyle/>
        <a:p>
          <a:endParaRPr lang="en-US"/>
        </a:p>
      </dgm:t>
    </dgm:pt>
    <dgm:pt modelId="{E4F6874B-995D-41CE-B77B-EE42F856597B}" type="pres">
      <dgm:prSet presAssocID="{8DA22666-6F02-4F2E-B330-3C0B9D7B2D4C}" presName="compositeShape" presStyleCnt="0">
        <dgm:presLayoutVars>
          <dgm:chMax val="7"/>
          <dgm:dir/>
          <dgm:resizeHandles val="exact"/>
        </dgm:presLayoutVars>
      </dgm:prSet>
      <dgm:spPr/>
    </dgm:pt>
    <dgm:pt modelId="{465182C6-81BB-437A-A289-D114954EDD9C}" type="pres">
      <dgm:prSet presAssocID="{8DA22666-6F02-4F2E-B330-3C0B9D7B2D4C}" presName="wedge1" presStyleLbl="node1" presStyleIdx="0" presStyleCnt="5" custLinFactNeighborX="-3315" custLinFactNeighborY="4485"/>
      <dgm:spPr/>
      <dgm:t>
        <a:bodyPr/>
        <a:lstStyle/>
        <a:p>
          <a:endParaRPr lang="en-US"/>
        </a:p>
      </dgm:t>
    </dgm:pt>
    <dgm:pt modelId="{35C0C3E0-644D-4479-9226-C68041878772}" type="pres">
      <dgm:prSet presAssocID="{8DA22666-6F02-4F2E-B330-3C0B9D7B2D4C}" presName="wedge1Tx" presStyleLbl="node1" presStyleIdx="0" presStyleCnt="5">
        <dgm:presLayoutVars>
          <dgm:chMax val="0"/>
          <dgm:chPref val="0"/>
          <dgm:bulletEnabled val="1"/>
        </dgm:presLayoutVars>
      </dgm:prSet>
      <dgm:spPr/>
      <dgm:t>
        <a:bodyPr/>
        <a:lstStyle/>
        <a:p>
          <a:endParaRPr lang="en-US"/>
        </a:p>
      </dgm:t>
    </dgm:pt>
    <dgm:pt modelId="{EE030C44-9EF9-43DF-B0D7-0A1DE4753722}" type="pres">
      <dgm:prSet presAssocID="{8DA22666-6F02-4F2E-B330-3C0B9D7B2D4C}" presName="wedge2" presStyleLbl="node1" presStyleIdx="1" presStyleCnt="5" custLinFactNeighborX="259" custLinFactNeighborY="-487"/>
      <dgm:spPr/>
      <dgm:t>
        <a:bodyPr/>
        <a:lstStyle/>
        <a:p>
          <a:endParaRPr lang="en-US"/>
        </a:p>
      </dgm:t>
    </dgm:pt>
    <dgm:pt modelId="{78ACEFDF-5F55-469D-98F3-89D7713B8B82}" type="pres">
      <dgm:prSet presAssocID="{8DA22666-6F02-4F2E-B330-3C0B9D7B2D4C}" presName="wedge2Tx" presStyleLbl="node1" presStyleIdx="1" presStyleCnt="5">
        <dgm:presLayoutVars>
          <dgm:chMax val="0"/>
          <dgm:chPref val="0"/>
          <dgm:bulletEnabled val="1"/>
        </dgm:presLayoutVars>
      </dgm:prSet>
      <dgm:spPr/>
      <dgm:t>
        <a:bodyPr/>
        <a:lstStyle/>
        <a:p>
          <a:endParaRPr lang="en-US"/>
        </a:p>
      </dgm:t>
    </dgm:pt>
    <dgm:pt modelId="{8DFD6CB2-E519-4F7F-92F7-541F6D0C5AB4}" type="pres">
      <dgm:prSet presAssocID="{8DA22666-6F02-4F2E-B330-3C0B9D7B2D4C}" presName="wedge3" presStyleLbl="node1" presStyleIdx="2" presStyleCnt="5"/>
      <dgm:spPr/>
      <dgm:t>
        <a:bodyPr/>
        <a:lstStyle/>
        <a:p>
          <a:endParaRPr lang="en-US"/>
        </a:p>
      </dgm:t>
    </dgm:pt>
    <dgm:pt modelId="{757A45B2-9B6A-432F-A527-287CA4542020}" type="pres">
      <dgm:prSet presAssocID="{8DA22666-6F02-4F2E-B330-3C0B9D7B2D4C}" presName="wedge3Tx" presStyleLbl="node1" presStyleIdx="2" presStyleCnt="5">
        <dgm:presLayoutVars>
          <dgm:chMax val="0"/>
          <dgm:chPref val="0"/>
          <dgm:bulletEnabled val="1"/>
        </dgm:presLayoutVars>
      </dgm:prSet>
      <dgm:spPr/>
      <dgm:t>
        <a:bodyPr/>
        <a:lstStyle/>
        <a:p>
          <a:endParaRPr lang="en-US"/>
        </a:p>
      </dgm:t>
    </dgm:pt>
    <dgm:pt modelId="{DC559BB0-0978-45F8-BB33-0CD10D7E8404}" type="pres">
      <dgm:prSet presAssocID="{8DA22666-6F02-4F2E-B330-3C0B9D7B2D4C}" presName="wedge4" presStyleLbl="node1" presStyleIdx="3" presStyleCnt="5" custLinFactNeighborX="-2073" custLinFactNeighborY="65"/>
      <dgm:spPr/>
      <dgm:t>
        <a:bodyPr/>
        <a:lstStyle/>
        <a:p>
          <a:endParaRPr lang="en-US"/>
        </a:p>
      </dgm:t>
    </dgm:pt>
    <dgm:pt modelId="{1F49FFE5-0467-443D-AD97-7FB91D7CD172}" type="pres">
      <dgm:prSet presAssocID="{8DA22666-6F02-4F2E-B330-3C0B9D7B2D4C}" presName="wedge4Tx" presStyleLbl="node1" presStyleIdx="3" presStyleCnt="5">
        <dgm:presLayoutVars>
          <dgm:chMax val="0"/>
          <dgm:chPref val="0"/>
          <dgm:bulletEnabled val="1"/>
        </dgm:presLayoutVars>
      </dgm:prSet>
      <dgm:spPr/>
      <dgm:t>
        <a:bodyPr/>
        <a:lstStyle/>
        <a:p>
          <a:endParaRPr lang="en-US"/>
        </a:p>
      </dgm:t>
    </dgm:pt>
    <dgm:pt modelId="{67963FEE-9AD1-43BF-BF87-CDDFCECACF4B}" type="pres">
      <dgm:prSet presAssocID="{8DA22666-6F02-4F2E-B330-3C0B9D7B2D4C}" presName="wedge5" presStyleLbl="node1" presStyleIdx="4" presStyleCnt="5" custLinFactNeighborX="207" custLinFactNeighborY="-337"/>
      <dgm:spPr/>
      <dgm:t>
        <a:bodyPr/>
        <a:lstStyle/>
        <a:p>
          <a:endParaRPr lang="en-US"/>
        </a:p>
      </dgm:t>
    </dgm:pt>
    <dgm:pt modelId="{8658A262-F121-4BD4-B2B5-BE808184533C}" type="pres">
      <dgm:prSet presAssocID="{8DA22666-6F02-4F2E-B330-3C0B9D7B2D4C}" presName="wedge5Tx" presStyleLbl="node1" presStyleIdx="4" presStyleCnt="5">
        <dgm:presLayoutVars>
          <dgm:chMax val="0"/>
          <dgm:chPref val="0"/>
          <dgm:bulletEnabled val="1"/>
        </dgm:presLayoutVars>
      </dgm:prSet>
      <dgm:spPr/>
      <dgm:t>
        <a:bodyPr/>
        <a:lstStyle/>
        <a:p>
          <a:endParaRPr lang="en-US"/>
        </a:p>
      </dgm:t>
    </dgm:pt>
  </dgm:ptLst>
  <dgm:cxnLst>
    <dgm:cxn modelId="{82F1A845-11D5-4563-B668-6F90DF54A6B1}" type="presOf" srcId="{43197989-92B1-4268-BC9F-F3A1BC35E834}" destId="{8658A262-F121-4BD4-B2B5-BE808184533C}" srcOrd="1" destOrd="0" presId="urn:microsoft.com/office/officeart/2005/8/layout/chart3"/>
    <dgm:cxn modelId="{B9027827-A707-416E-B4ED-66A6A625AB69}" type="presOf" srcId="{43197989-92B1-4268-BC9F-F3A1BC35E834}" destId="{67963FEE-9AD1-43BF-BF87-CDDFCECACF4B}" srcOrd="0" destOrd="0" presId="urn:microsoft.com/office/officeart/2005/8/layout/chart3"/>
    <dgm:cxn modelId="{D17A916D-B835-4224-B503-260068A763F9}" srcId="{8DA22666-6F02-4F2E-B330-3C0B9D7B2D4C}" destId="{564387A0-8176-414A-9C1B-84A518EAD0C6}" srcOrd="1" destOrd="0" parTransId="{B1F01266-C88B-4C60-96C6-3D071648FCB5}" sibTransId="{BC186BA5-47F8-4E4E-BE3F-B1BA29B842B3}"/>
    <dgm:cxn modelId="{63A83C50-019D-40FD-A81B-F4B23A3D11A1}" type="presOf" srcId="{564387A0-8176-414A-9C1B-84A518EAD0C6}" destId="{EE030C44-9EF9-43DF-B0D7-0A1DE4753722}" srcOrd="0" destOrd="0" presId="urn:microsoft.com/office/officeart/2005/8/layout/chart3"/>
    <dgm:cxn modelId="{88B7EAEB-ACAB-4554-922B-111909AD2341}" type="presOf" srcId="{AF0EF970-1B0F-4AFC-A4D9-05E3ED7ED50F}" destId="{757A45B2-9B6A-432F-A527-287CA4542020}" srcOrd="1" destOrd="0" presId="urn:microsoft.com/office/officeart/2005/8/layout/chart3"/>
    <dgm:cxn modelId="{9CC903CD-7869-4CAF-BB4A-8607CDBCF83B}" type="presOf" srcId="{8AD57AA6-D9F0-490D-B908-DF711AA74744}" destId="{35C0C3E0-644D-4479-9226-C68041878772}" srcOrd="1" destOrd="0" presId="urn:microsoft.com/office/officeart/2005/8/layout/chart3"/>
    <dgm:cxn modelId="{095844DA-15C4-4E1C-AA87-1E0D05F4243F}" type="presOf" srcId="{0872639F-3868-46D1-AB1D-8AA2344B269A}" destId="{DC559BB0-0978-45F8-BB33-0CD10D7E8404}" srcOrd="0" destOrd="0" presId="urn:microsoft.com/office/officeart/2005/8/layout/chart3"/>
    <dgm:cxn modelId="{F7DC9DE2-0809-475A-9C13-3665529B6956}" srcId="{8DA22666-6F02-4F2E-B330-3C0B9D7B2D4C}" destId="{AF0EF970-1B0F-4AFC-A4D9-05E3ED7ED50F}" srcOrd="2" destOrd="0" parTransId="{936BE893-1797-4AD9-872F-79E96ABA1C22}" sibTransId="{BC4A965F-BC42-49C1-B07F-5C048BCC29B7}"/>
    <dgm:cxn modelId="{8BB8D6B6-11FB-473C-A822-C0CE1930BCBE}" srcId="{8DA22666-6F02-4F2E-B330-3C0B9D7B2D4C}" destId="{0872639F-3868-46D1-AB1D-8AA2344B269A}" srcOrd="3" destOrd="0" parTransId="{C6A7D0D9-C32A-413D-AECC-D500322A8300}" sibTransId="{97DB0D6B-10F0-420C-BA8A-A8B1079A8F6A}"/>
    <dgm:cxn modelId="{63B6BE53-9FCF-46EB-8AC1-8AFD9F15C10E}" type="presOf" srcId="{564387A0-8176-414A-9C1B-84A518EAD0C6}" destId="{78ACEFDF-5F55-469D-98F3-89D7713B8B82}" srcOrd="1" destOrd="0" presId="urn:microsoft.com/office/officeart/2005/8/layout/chart3"/>
    <dgm:cxn modelId="{8384C378-56F8-4285-AF79-3FF7725DE0DA}" type="presOf" srcId="{AF0EF970-1B0F-4AFC-A4D9-05E3ED7ED50F}" destId="{8DFD6CB2-E519-4F7F-92F7-541F6D0C5AB4}" srcOrd="0" destOrd="0" presId="urn:microsoft.com/office/officeart/2005/8/layout/chart3"/>
    <dgm:cxn modelId="{9DA991AB-32E1-4E2E-BA75-F6F452C04CAA}" type="presOf" srcId="{0872639F-3868-46D1-AB1D-8AA2344B269A}" destId="{1F49FFE5-0467-443D-AD97-7FB91D7CD172}" srcOrd="1" destOrd="0" presId="urn:microsoft.com/office/officeart/2005/8/layout/chart3"/>
    <dgm:cxn modelId="{F2EF4C85-59BD-4DCD-9FEE-1773D51D120C}" srcId="{8DA22666-6F02-4F2E-B330-3C0B9D7B2D4C}" destId="{43197989-92B1-4268-BC9F-F3A1BC35E834}" srcOrd="4" destOrd="0" parTransId="{3A388C73-4638-445C-B54A-D6C2837BD86A}" sibTransId="{7A308FCF-9D6D-4A2E-9EAC-C092D09B7BE2}"/>
    <dgm:cxn modelId="{00A9170B-30B9-4AA8-935D-FB3F9A9BAD2E}" srcId="{8DA22666-6F02-4F2E-B330-3C0B9D7B2D4C}" destId="{8AD57AA6-D9F0-490D-B908-DF711AA74744}" srcOrd="0" destOrd="0" parTransId="{8E96B1D8-40C1-47E1-AD5B-E8276D2BC3BD}" sibTransId="{073EFDB7-3D4A-4941-BE49-1AB0C54B9CD0}"/>
    <dgm:cxn modelId="{4FCE6FC6-30D0-4AF0-ABBF-EFA9992A359A}" type="presOf" srcId="{8DA22666-6F02-4F2E-B330-3C0B9D7B2D4C}" destId="{E4F6874B-995D-41CE-B77B-EE42F856597B}" srcOrd="0" destOrd="0" presId="urn:microsoft.com/office/officeart/2005/8/layout/chart3"/>
    <dgm:cxn modelId="{6AF445B2-2AA1-4E39-A7EE-1D24090F4705}" type="presOf" srcId="{8AD57AA6-D9F0-490D-B908-DF711AA74744}" destId="{465182C6-81BB-437A-A289-D114954EDD9C}" srcOrd="0" destOrd="0" presId="urn:microsoft.com/office/officeart/2005/8/layout/chart3"/>
    <dgm:cxn modelId="{E55CF290-5B49-4AA9-A5F0-B1BEB540AC80}" type="presParOf" srcId="{E4F6874B-995D-41CE-B77B-EE42F856597B}" destId="{465182C6-81BB-437A-A289-D114954EDD9C}" srcOrd="0" destOrd="0" presId="urn:microsoft.com/office/officeart/2005/8/layout/chart3"/>
    <dgm:cxn modelId="{6486921A-7145-483B-BBAF-497F20203E10}" type="presParOf" srcId="{E4F6874B-995D-41CE-B77B-EE42F856597B}" destId="{35C0C3E0-644D-4479-9226-C68041878772}" srcOrd="1" destOrd="0" presId="urn:microsoft.com/office/officeart/2005/8/layout/chart3"/>
    <dgm:cxn modelId="{78B799DE-53B1-4EEB-ADEC-5E1588175C10}" type="presParOf" srcId="{E4F6874B-995D-41CE-B77B-EE42F856597B}" destId="{EE030C44-9EF9-43DF-B0D7-0A1DE4753722}" srcOrd="2" destOrd="0" presId="urn:microsoft.com/office/officeart/2005/8/layout/chart3"/>
    <dgm:cxn modelId="{3F7AE9B2-F3B7-4BD4-9E67-82EDCF718C47}" type="presParOf" srcId="{E4F6874B-995D-41CE-B77B-EE42F856597B}" destId="{78ACEFDF-5F55-469D-98F3-89D7713B8B82}" srcOrd="3" destOrd="0" presId="urn:microsoft.com/office/officeart/2005/8/layout/chart3"/>
    <dgm:cxn modelId="{52EA9C26-5988-40BB-8E40-E036B2444C91}" type="presParOf" srcId="{E4F6874B-995D-41CE-B77B-EE42F856597B}" destId="{8DFD6CB2-E519-4F7F-92F7-541F6D0C5AB4}" srcOrd="4" destOrd="0" presId="urn:microsoft.com/office/officeart/2005/8/layout/chart3"/>
    <dgm:cxn modelId="{F539D8C7-3481-4F1E-8226-D86F01B7EB86}" type="presParOf" srcId="{E4F6874B-995D-41CE-B77B-EE42F856597B}" destId="{757A45B2-9B6A-432F-A527-287CA4542020}" srcOrd="5" destOrd="0" presId="urn:microsoft.com/office/officeart/2005/8/layout/chart3"/>
    <dgm:cxn modelId="{57FC87AC-C3BF-492F-BD53-27E5CBEED015}" type="presParOf" srcId="{E4F6874B-995D-41CE-B77B-EE42F856597B}" destId="{DC559BB0-0978-45F8-BB33-0CD10D7E8404}" srcOrd="6" destOrd="0" presId="urn:microsoft.com/office/officeart/2005/8/layout/chart3"/>
    <dgm:cxn modelId="{8C136A85-A99A-4171-8B5A-CC717B5A03A2}" type="presParOf" srcId="{E4F6874B-995D-41CE-B77B-EE42F856597B}" destId="{1F49FFE5-0467-443D-AD97-7FB91D7CD172}" srcOrd="7" destOrd="0" presId="urn:microsoft.com/office/officeart/2005/8/layout/chart3"/>
    <dgm:cxn modelId="{CEB8C40A-814E-43E5-9899-D295FEA0BE6D}" type="presParOf" srcId="{E4F6874B-995D-41CE-B77B-EE42F856597B}" destId="{67963FEE-9AD1-43BF-BF87-CDDFCECACF4B}" srcOrd="8" destOrd="0" presId="urn:microsoft.com/office/officeart/2005/8/layout/chart3"/>
    <dgm:cxn modelId="{6A60A891-9BCE-4779-9C92-42E0B43A45C2}" type="presParOf" srcId="{E4F6874B-995D-41CE-B77B-EE42F856597B}" destId="{8658A262-F121-4BD4-B2B5-BE808184533C}" srcOrd="9"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83678E5-1711-4308-8C81-EB515C08751D}" type="doc">
      <dgm:prSet loTypeId="urn:microsoft.com/office/officeart/2005/8/layout/pList1#2" loCatId="list" qsTypeId="urn:microsoft.com/office/officeart/2005/8/quickstyle/simple1" qsCatId="simple" csTypeId="urn:microsoft.com/office/officeart/2005/8/colors/accent1_2" csCatId="accent1" phldr="1"/>
      <dgm:spPr/>
      <dgm:t>
        <a:bodyPr/>
        <a:lstStyle/>
        <a:p>
          <a:endParaRPr lang="en-US"/>
        </a:p>
      </dgm:t>
    </dgm:pt>
    <dgm:pt modelId="{D37F03EE-7A6F-4BEB-8F24-2FAF8DA3FA4D}">
      <dgm:prSet phldrT="[Text]" custT="1"/>
      <dgm:spPr/>
      <dgm:t>
        <a:bodyPr/>
        <a:lstStyle/>
        <a:p>
          <a:r>
            <a:rPr lang="en-US" altLang="zh-TW" sz="1700" dirty="0" smtClean="0">
              <a:latin typeface="標楷體" panose="03000509000000000000" pitchFamily="65" charset="-120"/>
              <a:ea typeface="標楷體" panose="03000509000000000000" pitchFamily="65" charset="-120"/>
              <a:cs typeface="Times New Roman" panose="02020603050405020304" pitchFamily="18" charset="0"/>
            </a:rPr>
            <a:t/>
          </a:r>
          <a:br>
            <a:rPr lang="en-US" altLang="zh-TW" sz="1700" dirty="0" smtClean="0">
              <a:latin typeface="標楷體" panose="03000509000000000000" pitchFamily="65" charset="-120"/>
              <a:ea typeface="標楷體" panose="03000509000000000000" pitchFamily="65" charset="-120"/>
              <a:cs typeface="Times New Roman" panose="02020603050405020304" pitchFamily="18" charset="0"/>
            </a:rPr>
          </a:br>
          <a:r>
            <a:rPr lang="zh-CN" altLang="en-US" sz="2400" i="0" dirty="0" smtClean="0">
              <a:latin typeface="Times New Roman" panose="02020603050405020304" pitchFamily="18" charset="0"/>
              <a:ea typeface="標楷體" panose="03000509000000000000" pitchFamily="65" charset="-120"/>
              <a:cs typeface="Times New Roman" panose="02020603050405020304" pitchFamily="18" charset="0"/>
            </a:rPr>
            <a:t>實證爲本</a:t>
          </a:r>
          <a:endParaRPr lang="en-US" sz="2400" i="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9D2313A7-F00F-4A9F-8743-DA4A5DC7718D}" type="parTrans" cxnId="{FC6D2239-A9AF-447A-8A48-99BCC1004C4C}">
      <dgm:prSet/>
      <dgm:spPr/>
      <dgm:t>
        <a:bodyPr/>
        <a:lstStyle/>
        <a:p>
          <a:endParaRPr lang="en-US"/>
        </a:p>
      </dgm:t>
    </dgm:pt>
    <dgm:pt modelId="{CA837341-715B-404D-82F2-AD17F9ADF590}" type="sibTrans" cxnId="{FC6D2239-A9AF-447A-8A48-99BCC1004C4C}">
      <dgm:prSet/>
      <dgm:spPr/>
      <dgm:t>
        <a:bodyPr/>
        <a:lstStyle/>
        <a:p>
          <a:endParaRPr lang="en-US"/>
        </a:p>
      </dgm:t>
    </dgm:pt>
    <dgm:pt modelId="{701F0116-8988-4DEA-8C15-2D3BBF6F1196}">
      <dgm:prSet phldrT="[Text]" custT="1"/>
      <dgm:spPr/>
      <dgm:t>
        <a:bodyPr/>
        <a:lstStyle/>
        <a:p>
          <a:r>
            <a:rPr lang="en-US" altLang="zh-TW" sz="2800" b="1" dirty="0" smtClean="0">
              <a:latin typeface="標楷體" panose="03000509000000000000" pitchFamily="65" charset="-120"/>
              <a:ea typeface="標楷體" panose="03000509000000000000" pitchFamily="65" charset="-120"/>
              <a:cs typeface="Times New Roman" panose="02020603050405020304" pitchFamily="18" charset="0"/>
            </a:rPr>
            <a:t/>
          </a:r>
          <a:br>
            <a:rPr lang="en-US" altLang="zh-TW" sz="2800" b="1" dirty="0" smtClean="0">
              <a:latin typeface="標楷體" panose="03000509000000000000" pitchFamily="65" charset="-120"/>
              <a:ea typeface="標楷體" panose="03000509000000000000" pitchFamily="65" charset="-120"/>
              <a:cs typeface="Times New Roman" panose="02020603050405020304" pitchFamily="18" charset="0"/>
            </a:rPr>
          </a:br>
          <a:r>
            <a:rPr lang="zh-CN" altLang="en-US" sz="2400" i="0" dirty="0" smtClean="0">
              <a:latin typeface="Times New Roman" panose="02020603050405020304" pitchFamily="18" charset="0"/>
              <a:ea typeface="標楷體" panose="03000509000000000000" pitchFamily="65" charset="-120"/>
              <a:cs typeface="Times New Roman" panose="02020603050405020304" pitchFamily="18" charset="0"/>
            </a:rPr>
            <a:t>具成本效益</a:t>
          </a:r>
          <a:r>
            <a:rPr lang="en-US" altLang="zh-TW" sz="2400" i="0" dirty="0" smtClean="0">
              <a:latin typeface="Times New Roman" panose="02020603050405020304" pitchFamily="18" charset="0"/>
              <a:ea typeface="標楷體" panose="03000509000000000000" pitchFamily="65" charset="-120"/>
              <a:cs typeface="Times New Roman" panose="02020603050405020304" pitchFamily="18" charset="0"/>
            </a:rPr>
            <a:t> </a:t>
          </a:r>
          <a:endParaRPr lang="en-US" sz="2400" i="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BA6BBE9B-127A-4283-9144-01ACC9124D11}" type="parTrans" cxnId="{4851E8F5-8BE0-4747-BDFE-357A5D9B1336}">
      <dgm:prSet/>
      <dgm:spPr/>
      <dgm:t>
        <a:bodyPr/>
        <a:lstStyle/>
        <a:p>
          <a:endParaRPr lang="en-US"/>
        </a:p>
      </dgm:t>
    </dgm:pt>
    <dgm:pt modelId="{DC6B2D0F-6722-41F7-B24C-AF613D9E6606}" type="sibTrans" cxnId="{4851E8F5-8BE0-4747-BDFE-357A5D9B1336}">
      <dgm:prSet/>
      <dgm:spPr/>
      <dgm:t>
        <a:bodyPr/>
        <a:lstStyle/>
        <a:p>
          <a:endParaRPr lang="en-US"/>
        </a:p>
      </dgm:t>
    </dgm:pt>
    <dgm:pt modelId="{30CB05E7-1FA1-4040-983A-B7CE1FA22EC0}">
      <dgm:prSet phldrT="[Text]" custT="1"/>
      <dgm:spPr/>
      <dgm:t>
        <a:bodyPr/>
        <a:lstStyle/>
        <a:p>
          <a:r>
            <a:rPr lang="en-US" altLang="zh-TW" sz="1700" dirty="0" smtClean="0">
              <a:latin typeface="標楷體" panose="03000509000000000000" pitchFamily="65" charset="-120"/>
              <a:ea typeface="標楷體" panose="03000509000000000000" pitchFamily="65" charset="-120"/>
              <a:cs typeface="Times New Roman" panose="02020603050405020304" pitchFamily="18" charset="0"/>
            </a:rPr>
            <a:t/>
          </a:r>
          <a:br>
            <a:rPr lang="en-US" altLang="zh-TW" sz="1700" dirty="0" smtClean="0">
              <a:latin typeface="標楷體" panose="03000509000000000000" pitchFamily="65" charset="-120"/>
              <a:ea typeface="標楷體" panose="03000509000000000000" pitchFamily="65" charset="-120"/>
              <a:cs typeface="Times New Roman" panose="02020603050405020304" pitchFamily="18" charset="0"/>
            </a:rPr>
          </a:br>
          <a:r>
            <a:rPr lang="zh-CN" altLang="en-US" sz="2400" i="0" dirty="0" smtClean="0">
              <a:latin typeface="Times New Roman" panose="02020603050405020304" pitchFamily="18" charset="0"/>
              <a:ea typeface="標楷體" panose="03000509000000000000" pitchFamily="65" charset="-120"/>
              <a:cs typeface="Times New Roman" panose="02020603050405020304" pitchFamily="18" charset="0"/>
            </a:rPr>
            <a:t>與對問題的理解一致</a:t>
          </a:r>
          <a:endParaRPr lang="en-US" sz="2400" i="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3C37EC38-574C-42F1-AECE-066B2B01335E}" type="parTrans" cxnId="{D3347ABD-8B97-4A9C-A2C3-7BFDED7D919E}">
      <dgm:prSet/>
      <dgm:spPr/>
      <dgm:t>
        <a:bodyPr/>
        <a:lstStyle/>
        <a:p>
          <a:endParaRPr lang="en-US"/>
        </a:p>
      </dgm:t>
    </dgm:pt>
    <dgm:pt modelId="{DD109347-8C4F-4356-97E1-24972E092A7F}" type="sibTrans" cxnId="{D3347ABD-8B97-4A9C-A2C3-7BFDED7D919E}">
      <dgm:prSet/>
      <dgm:spPr/>
      <dgm:t>
        <a:bodyPr/>
        <a:lstStyle/>
        <a:p>
          <a:endParaRPr lang="en-US"/>
        </a:p>
      </dgm:t>
    </dgm:pt>
    <dgm:pt modelId="{65CF1554-A8E1-4280-9258-A9F22DDCC1D6}" type="pres">
      <dgm:prSet presAssocID="{E83678E5-1711-4308-8C81-EB515C08751D}" presName="Name0" presStyleCnt="0">
        <dgm:presLayoutVars>
          <dgm:dir/>
          <dgm:resizeHandles val="exact"/>
        </dgm:presLayoutVars>
      </dgm:prSet>
      <dgm:spPr/>
      <dgm:t>
        <a:bodyPr/>
        <a:lstStyle/>
        <a:p>
          <a:endParaRPr lang="en-US"/>
        </a:p>
      </dgm:t>
    </dgm:pt>
    <dgm:pt modelId="{E7E9B2CB-6AD4-4ACC-A0B8-0FACB21C7357}" type="pres">
      <dgm:prSet presAssocID="{D37F03EE-7A6F-4BEB-8F24-2FAF8DA3FA4D}" presName="compNode" presStyleCnt="0"/>
      <dgm:spPr/>
    </dgm:pt>
    <dgm:pt modelId="{C990B8EE-906C-42E7-B5E5-036087BF7CF1}" type="pres">
      <dgm:prSet presAssocID="{D37F03EE-7A6F-4BEB-8F24-2FAF8DA3FA4D}" presName="pictRect" presStyleLbl="node1" presStyleIdx="0" presStyleCnt="3"/>
      <dgm:spPr>
        <a:blipFill rotWithShape="1">
          <a:blip xmlns:r="http://schemas.openxmlformats.org/officeDocument/2006/relationships" r:embed="rId1"/>
          <a:stretch>
            <a:fillRect/>
          </a:stretch>
        </a:blipFill>
      </dgm:spPr>
      <dgm:t>
        <a:bodyPr/>
        <a:lstStyle/>
        <a:p>
          <a:endParaRPr lang="en-US"/>
        </a:p>
      </dgm:t>
    </dgm:pt>
    <dgm:pt modelId="{5624E9EE-008D-4073-832A-19A3D2F390F8}" type="pres">
      <dgm:prSet presAssocID="{D37F03EE-7A6F-4BEB-8F24-2FAF8DA3FA4D}" presName="textRect" presStyleLbl="revTx" presStyleIdx="0" presStyleCnt="3" custLinFactNeighborX="-4720">
        <dgm:presLayoutVars>
          <dgm:bulletEnabled val="1"/>
        </dgm:presLayoutVars>
      </dgm:prSet>
      <dgm:spPr/>
      <dgm:t>
        <a:bodyPr/>
        <a:lstStyle/>
        <a:p>
          <a:endParaRPr lang="en-US"/>
        </a:p>
      </dgm:t>
    </dgm:pt>
    <dgm:pt modelId="{E4980D1F-2BD9-4031-9A5D-EAD4F1F0BFF8}" type="pres">
      <dgm:prSet presAssocID="{CA837341-715B-404D-82F2-AD17F9ADF590}" presName="sibTrans" presStyleLbl="sibTrans2D1" presStyleIdx="0" presStyleCnt="0"/>
      <dgm:spPr/>
      <dgm:t>
        <a:bodyPr/>
        <a:lstStyle/>
        <a:p>
          <a:endParaRPr lang="en-US"/>
        </a:p>
      </dgm:t>
    </dgm:pt>
    <dgm:pt modelId="{F0DA42FA-212A-4A7B-BC65-DFA180EA640F}" type="pres">
      <dgm:prSet presAssocID="{701F0116-8988-4DEA-8C15-2D3BBF6F1196}" presName="compNode" presStyleCnt="0"/>
      <dgm:spPr/>
    </dgm:pt>
    <dgm:pt modelId="{335C1784-C4CC-4ED7-9182-73BACFCDFFCC}" type="pres">
      <dgm:prSet presAssocID="{701F0116-8988-4DEA-8C15-2D3BBF6F1196}" presName="pictRect" presStyleLbl="node1" presStyleIdx="1" presStyleCnt="3"/>
      <dgm:spPr>
        <a:blipFill rotWithShape="1">
          <a:blip xmlns:r="http://schemas.openxmlformats.org/officeDocument/2006/relationships" r:embed="rId2"/>
          <a:stretch>
            <a:fillRect/>
          </a:stretch>
        </a:blipFill>
      </dgm:spPr>
      <dgm:t>
        <a:bodyPr/>
        <a:lstStyle/>
        <a:p>
          <a:endParaRPr lang="en-US"/>
        </a:p>
      </dgm:t>
    </dgm:pt>
    <dgm:pt modelId="{B3B102FA-95D4-4260-8810-41D327CCC55A}" type="pres">
      <dgm:prSet presAssocID="{701F0116-8988-4DEA-8C15-2D3BBF6F1196}" presName="textRect" presStyleLbl="revTx" presStyleIdx="1" presStyleCnt="3" custLinFactNeighborX="393" custLinFactNeighborY="-22265">
        <dgm:presLayoutVars>
          <dgm:bulletEnabled val="1"/>
        </dgm:presLayoutVars>
      </dgm:prSet>
      <dgm:spPr/>
      <dgm:t>
        <a:bodyPr/>
        <a:lstStyle/>
        <a:p>
          <a:endParaRPr lang="en-US"/>
        </a:p>
      </dgm:t>
    </dgm:pt>
    <dgm:pt modelId="{89BAE5BD-FC27-440D-A9E7-C7EEE231B026}" type="pres">
      <dgm:prSet presAssocID="{DC6B2D0F-6722-41F7-B24C-AF613D9E6606}" presName="sibTrans" presStyleLbl="sibTrans2D1" presStyleIdx="0" presStyleCnt="0"/>
      <dgm:spPr/>
      <dgm:t>
        <a:bodyPr/>
        <a:lstStyle/>
        <a:p>
          <a:endParaRPr lang="en-US"/>
        </a:p>
      </dgm:t>
    </dgm:pt>
    <dgm:pt modelId="{B89D0191-4CCB-4025-B1E0-66ECE9EE74EC}" type="pres">
      <dgm:prSet presAssocID="{30CB05E7-1FA1-4040-983A-B7CE1FA22EC0}" presName="compNode" presStyleCnt="0"/>
      <dgm:spPr/>
    </dgm:pt>
    <dgm:pt modelId="{197A7A0F-D33A-4F64-9300-D5807A15E45F}" type="pres">
      <dgm:prSet presAssocID="{30CB05E7-1FA1-4040-983A-B7CE1FA22EC0}" presName="pictRect" presStyleLbl="node1" presStyleIdx="2" presStyleCnt="3"/>
      <dgm:spPr>
        <a:blipFill rotWithShape="1">
          <a:blip xmlns:r="http://schemas.openxmlformats.org/officeDocument/2006/relationships" r:embed="rId3"/>
          <a:stretch>
            <a:fillRect/>
          </a:stretch>
        </a:blipFill>
      </dgm:spPr>
      <dgm:t>
        <a:bodyPr/>
        <a:lstStyle/>
        <a:p>
          <a:endParaRPr lang="en-US"/>
        </a:p>
      </dgm:t>
    </dgm:pt>
    <dgm:pt modelId="{4F2096F1-8A3B-4B76-B826-11115BC8C1AE}" type="pres">
      <dgm:prSet presAssocID="{30CB05E7-1FA1-4040-983A-B7CE1FA22EC0}" presName="textRect" presStyleLbl="revTx" presStyleIdx="2" presStyleCnt="3">
        <dgm:presLayoutVars>
          <dgm:bulletEnabled val="1"/>
        </dgm:presLayoutVars>
      </dgm:prSet>
      <dgm:spPr/>
      <dgm:t>
        <a:bodyPr/>
        <a:lstStyle/>
        <a:p>
          <a:endParaRPr lang="en-US"/>
        </a:p>
      </dgm:t>
    </dgm:pt>
  </dgm:ptLst>
  <dgm:cxnLst>
    <dgm:cxn modelId="{FC6D2239-A9AF-447A-8A48-99BCC1004C4C}" srcId="{E83678E5-1711-4308-8C81-EB515C08751D}" destId="{D37F03EE-7A6F-4BEB-8F24-2FAF8DA3FA4D}" srcOrd="0" destOrd="0" parTransId="{9D2313A7-F00F-4A9F-8743-DA4A5DC7718D}" sibTransId="{CA837341-715B-404D-82F2-AD17F9ADF590}"/>
    <dgm:cxn modelId="{4851E8F5-8BE0-4747-BDFE-357A5D9B1336}" srcId="{E83678E5-1711-4308-8C81-EB515C08751D}" destId="{701F0116-8988-4DEA-8C15-2D3BBF6F1196}" srcOrd="1" destOrd="0" parTransId="{BA6BBE9B-127A-4283-9144-01ACC9124D11}" sibTransId="{DC6B2D0F-6722-41F7-B24C-AF613D9E6606}"/>
    <dgm:cxn modelId="{D3347ABD-8B97-4A9C-A2C3-7BFDED7D919E}" srcId="{E83678E5-1711-4308-8C81-EB515C08751D}" destId="{30CB05E7-1FA1-4040-983A-B7CE1FA22EC0}" srcOrd="2" destOrd="0" parTransId="{3C37EC38-574C-42F1-AECE-066B2B01335E}" sibTransId="{DD109347-8C4F-4356-97E1-24972E092A7F}"/>
    <dgm:cxn modelId="{9D746267-341C-43A0-AE5D-4939D37743F6}" type="presOf" srcId="{30CB05E7-1FA1-4040-983A-B7CE1FA22EC0}" destId="{4F2096F1-8A3B-4B76-B826-11115BC8C1AE}" srcOrd="0" destOrd="0" presId="urn:microsoft.com/office/officeart/2005/8/layout/pList1#2"/>
    <dgm:cxn modelId="{FF8D223B-4CF5-4404-8C7F-53F2165F1E0F}" type="presOf" srcId="{E83678E5-1711-4308-8C81-EB515C08751D}" destId="{65CF1554-A8E1-4280-9258-A9F22DDCC1D6}" srcOrd="0" destOrd="0" presId="urn:microsoft.com/office/officeart/2005/8/layout/pList1#2"/>
    <dgm:cxn modelId="{7F34F573-C9AC-4E6E-A403-F32C95E5E346}" type="presOf" srcId="{D37F03EE-7A6F-4BEB-8F24-2FAF8DA3FA4D}" destId="{5624E9EE-008D-4073-832A-19A3D2F390F8}" srcOrd="0" destOrd="0" presId="urn:microsoft.com/office/officeart/2005/8/layout/pList1#2"/>
    <dgm:cxn modelId="{C5BE8B03-3BD3-4606-B029-D6CB9FFF5B20}" type="presOf" srcId="{DC6B2D0F-6722-41F7-B24C-AF613D9E6606}" destId="{89BAE5BD-FC27-440D-A9E7-C7EEE231B026}" srcOrd="0" destOrd="0" presId="urn:microsoft.com/office/officeart/2005/8/layout/pList1#2"/>
    <dgm:cxn modelId="{322B8D44-CEF1-48EF-8D61-F7AA85010E7F}" type="presOf" srcId="{CA837341-715B-404D-82F2-AD17F9ADF590}" destId="{E4980D1F-2BD9-4031-9A5D-EAD4F1F0BFF8}" srcOrd="0" destOrd="0" presId="urn:microsoft.com/office/officeart/2005/8/layout/pList1#2"/>
    <dgm:cxn modelId="{1F4FBEB5-45FE-4414-8E23-53F72B351A35}" type="presOf" srcId="{701F0116-8988-4DEA-8C15-2D3BBF6F1196}" destId="{B3B102FA-95D4-4260-8810-41D327CCC55A}" srcOrd="0" destOrd="0" presId="urn:microsoft.com/office/officeart/2005/8/layout/pList1#2"/>
    <dgm:cxn modelId="{ED910176-F76B-4479-B8B0-83D62576EF5E}" type="presParOf" srcId="{65CF1554-A8E1-4280-9258-A9F22DDCC1D6}" destId="{E7E9B2CB-6AD4-4ACC-A0B8-0FACB21C7357}" srcOrd="0" destOrd="0" presId="urn:microsoft.com/office/officeart/2005/8/layout/pList1#2"/>
    <dgm:cxn modelId="{048E23EC-2FAD-4B1B-9B41-A8B806C1D38B}" type="presParOf" srcId="{E7E9B2CB-6AD4-4ACC-A0B8-0FACB21C7357}" destId="{C990B8EE-906C-42E7-B5E5-036087BF7CF1}" srcOrd="0" destOrd="0" presId="urn:microsoft.com/office/officeart/2005/8/layout/pList1#2"/>
    <dgm:cxn modelId="{141126B2-A65C-471F-B6EE-2B2E5D0F956B}" type="presParOf" srcId="{E7E9B2CB-6AD4-4ACC-A0B8-0FACB21C7357}" destId="{5624E9EE-008D-4073-832A-19A3D2F390F8}" srcOrd="1" destOrd="0" presId="urn:microsoft.com/office/officeart/2005/8/layout/pList1#2"/>
    <dgm:cxn modelId="{E59A5FDD-9FE5-4C09-BF51-8FE70F15C3FD}" type="presParOf" srcId="{65CF1554-A8E1-4280-9258-A9F22DDCC1D6}" destId="{E4980D1F-2BD9-4031-9A5D-EAD4F1F0BFF8}" srcOrd="1" destOrd="0" presId="urn:microsoft.com/office/officeart/2005/8/layout/pList1#2"/>
    <dgm:cxn modelId="{B99B4689-4EAF-44E7-A8FA-DC18775B9035}" type="presParOf" srcId="{65CF1554-A8E1-4280-9258-A9F22DDCC1D6}" destId="{F0DA42FA-212A-4A7B-BC65-DFA180EA640F}" srcOrd="2" destOrd="0" presId="urn:microsoft.com/office/officeart/2005/8/layout/pList1#2"/>
    <dgm:cxn modelId="{025853E5-8F8D-4753-AABA-2FB123B9CD29}" type="presParOf" srcId="{F0DA42FA-212A-4A7B-BC65-DFA180EA640F}" destId="{335C1784-C4CC-4ED7-9182-73BACFCDFFCC}" srcOrd="0" destOrd="0" presId="urn:microsoft.com/office/officeart/2005/8/layout/pList1#2"/>
    <dgm:cxn modelId="{8BFC145A-C503-49B2-98BA-D55A366C0572}" type="presParOf" srcId="{F0DA42FA-212A-4A7B-BC65-DFA180EA640F}" destId="{B3B102FA-95D4-4260-8810-41D327CCC55A}" srcOrd="1" destOrd="0" presId="urn:microsoft.com/office/officeart/2005/8/layout/pList1#2"/>
    <dgm:cxn modelId="{BF5E4DB3-DF49-435B-ADC1-91E5A50267B8}" type="presParOf" srcId="{65CF1554-A8E1-4280-9258-A9F22DDCC1D6}" destId="{89BAE5BD-FC27-440D-A9E7-C7EEE231B026}" srcOrd="3" destOrd="0" presId="urn:microsoft.com/office/officeart/2005/8/layout/pList1#2"/>
    <dgm:cxn modelId="{0D0C094A-F01D-4C7F-874A-CD07711E1830}" type="presParOf" srcId="{65CF1554-A8E1-4280-9258-A9F22DDCC1D6}" destId="{B89D0191-4CCB-4025-B1E0-66ECE9EE74EC}" srcOrd="4" destOrd="0" presId="urn:microsoft.com/office/officeart/2005/8/layout/pList1#2"/>
    <dgm:cxn modelId="{3A4CF6D6-0D6D-492E-85AD-54E1D00A295B}" type="presParOf" srcId="{B89D0191-4CCB-4025-B1E0-66ECE9EE74EC}" destId="{197A7A0F-D33A-4F64-9300-D5807A15E45F}" srcOrd="0" destOrd="0" presId="urn:microsoft.com/office/officeart/2005/8/layout/pList1#2"/>
    <dgm:cxn modelId="{A775A58D-BBC8-409A-9D85-F26E852A278F}" type="presParOf" srcId="{B89D0191-4CCB-4025-B1E0-66ECE9EE74EC}" destId="{4F2096F1-8A3B-4B76-B826-11115BC8C1AE}" srcOrd="1" destOrd="0" presId="urn:microsoft.com/office/officeart/2005/8/layout/pList1#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733F30-6427-4BBB-B0B9-216FEE76A6F2}">
      <dsp:nvSpPr>
        <dsp:cNvPr id="0" name=""/>
        <dsp:cNvSpPr/>
      </dsp:nvSpPr>
      <dsp:spPr>
        <a:xfrm>
          <a:off x="94614" y="459923"/>
          <a:ext cx="3649464" cy="3649464"/>
        </a:xfrm>
        <a:prstGeom prst="ellipse">
          <a:avLst/>
        </a:prstGeom>
        <a:gradFill rotWithShape="0">
          <a:gsLst>
            <a:gs pos="0">
              <a:schemeClr val="accent2">
                <a:alpha val="50000"/>
                <a:hueOff val="0"/>
                <a:satOff val="0"/>
                <a:lumOff val="0"/>
                <a:alphaOff val="0"/>
                <a:tint val="65000"/>
                <a:shade val="92000"/>
                <a:satMod val="130000"/>
              </a:schemeClr>
            </a:gs>
            <a:gs pos="45000">
              <a:schemeClr val="accent2">
                <a:alpha val="50000"/>
                <a:hueOff val="0"/>
                <a:satOff val="0"/>
                <a:lumOff val="0"/>
                <a:alphaOff val="0"/>
                <a:tint val="60000"/>
                <a:shade val="99000"/>
                <a:satMod val="120000"/>
              </a:schemeClr>
            </a:gs>
            <a:gs pos="100000">
              <a:schemeClr val="accent2">
                <a:alpha val="50000"/>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zh-CN" altLang="en-US" sz="2400" b="1" i="1" kern="1200" dirty="0" smtClean="0">
              <a:latin typeface="Times New Roman" panose="02020603050405020304" pitchFamily="18" charset="0"/>
              <a:ea typeface="標楷體" panose="03000509000000000000" pitchFamily="65" charset="-120"/>
              <a:cs typeface="Times New Roman" panose="02020603050405020304" pitchFamily="18" charset="0"/>
            </a:rPr>
            <a:t>注意力缺失</a:t>
          </a:r>
          <a:endParaRPr lang="en-US" altLang="zh-CN" sz="2400" b="1" i="1" kern="1200" dirty="0" smtClean="0">
            <a:latin typeface="Times New Roman" panose="02020603050405020304" pitchFamily="18" charset="0"/>
            <a:ea typeface="標楷體" panose="03000509000000000000" pitchFamily="65" charset="-120"/>
            <a:cs typeface="Times New Roman" panose="02020603050405020304" pitchFamily="18" charset="0"/>
          </a:endParaRPr>
        </a:p>
        <a:p>
          <a:pPr lvl="0" algn="ctr" defTabSz="1066800">
            <a:lnSpc>
              <a:spcPct val="90000"/>
            </a:lnSpc>
            <a:spcBef>
              <a:spcPct val="0"/>
            </a:spcBef>
            <a:spcAft>
              <a:spcPct val="35000"/>
            </a:spcAft>
          </a:pPr>
          <a:r>
            <a:rPr lang="zh-CN" altLang="en-US" sz="2400" b="1" i="1" kern="1200" dirty="0" smtClean="0">
              <a:latin typeface="Times New Roman" panose="02020603050405020304" pitchFamily="18" charset="0"/>
              <a:ea typeface="標楷體" panose="03000509000000000000" pitchFamily="65" charset="-120"/>
              <a:cs typeface="Times New Roman" panose="02020603050405020304" pitchFamily="18" charset="0"/>
            </a:rPr>
            <a:t>獨立維度</a:t>
          </a:r>
          <a:endParaRPr lang="en-US" sz="2400" b="1" i="1" kern="1200" dirty="0">
            <a:latin typeface="Times New Roman" panose="02020603050405020304" pitchFamily="18" charset="0"/>
            <a:ea typeface="標楷體" panose="03000509000000000000" pitchFamily="65" charset="-120"/>
            <a:cs typeface="Times New Roman" panose="02020603050405020304" pitchFamily="18" charset="0"/>
          </a:endParaRPr>
        </a:p>
      </dsp:txBody>
      <dsp:txXfrm>
        <a:off x="604224" y="890273"/>
        <a:ext cx="2104195" cy="2788763"/>
      </dsp:txXfrm>
    </dsp:sp>
    <dsp:sp modelId="{3C1E50E6-4CB1-45FE-B6F7-199B27005FEE}">
      <dsp:nvSpPr>
        <dsp:cNvPr id="0" name=""/>
        <dsp:cNvSpPr/>
      </dsp:nvSpPr>
      <dsp:spPr>
        <a:xfrm>
          <a:off x="2618184" y="459923"/>
          <a:ext cx="3862811" cy="3649464"/>
        </a:xfrm>
        <a:prstGeom prst="ellipse">
          <a:avLst/>
        </a:prstGeom>
        <a:gradFill rotWithShape="0">
          <a:gsLst>
            <a:gs pos="0">
              <a:schemeClr val="accent3">
                <a:alpha val="50000"/>
                <a:hueOff val="0"/>
                <a:satOff val="0"/>
                <a:lumOff val="0"/>
                <a:alphaOff val="0"/>
                <a:tint val="65000"/>
                <a:shade val="92000"/>
                <a:satMod val="130000"/>
              </a:schemeClr>
            </a:gs>
            <a:gs pos="45000">
              <a:schemeClr val="accent3">
                <a:alpha val="50000"/>
                <a:hueOff val="0"/>
                <a:satOff val="0"/>
                <a:lumOff val="0"/>
                <a:alphaOff val="0"/>
                <a:tint val="60000"/>
                <a:shade val="99000"/>
                <a:satMod val="120000"/>
              </a:schemeClr>
            </a:gs>
            <a:gs pos="100000">
              <a:schemeClr val="accent3">
                <a:alpha val="50000"/>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zh-CN" altLang="en-US" sz="2400" b="1" i="1" kern="1200" dirty="0" smtClean="0">
              <a:latin typeface="Times New Roman" panose="02020603050405020304" pitchFamily="18" charset="0"/>
              <a:ea typeface="標楷體" panose="03000509000000000000" pitchFamily="65" charset="-120"/>
              <a:cs typeface="Times New Roman" panose="02020603050405020304" pitchFamily="18" charset="0"/>
            </a:rPr>
            <a:t>多動</a:t>
          </a:r>
          <a:r>
            <a:rPr lang="en-US" altLang="zh-CN" sz="2400" b="1" i="1" kern="12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CN" altLang="en-US" sz="2400" b="1" i="1" kern="1200" dirty="0" smtClean="0">
              <a:latin typeface="Times New Roman" panose="02020603050405020304" pitchFamily="18" charset="0"/>
              <a:ea typeface="標楷體" panose="03000509000000000000" pitchFamily="65" charset="-120"/>
              <a:cs typeface="Times New Roman" panose="02020603050405020304" pitchFamily="18" charset="0"/>
            </a:rPr>
            <a:t>衝動</a:t>
          </a:r>
          <a:endParaRPr lang="en-US" altLang="zh-CN" sz="2400" b="1" i="1" kern="1200" dirty="0" smtClean="0">
            <a:latin typeface="Times New Roman" panose="02020603050405020304" pitchFamily="18" charset="0"/>
            <a:ea typeface="標楷體" panose="03000509000000000000" pitchFamily="65" charset="-120"/>
            <a:cs typeface="Times New Roman" panose="02020603050405020304" pitchFamily="18" charset="0"/>
          </a:endParaRPr>
        </a:p>
        <a:p>
          <a:pPr lvl="0" algn="ctr" defTabSz="1066800">
            <a:lnSpc>
              <a:spcPct val="90000"/>
            </a:lnSpc>
            <a:spcBef>
              <a:spcPct val="0"/>
            </a:spcBef>
            <a:spcAft>
              <a:spcPct val="35000"/>
            </a:spcAft>
          </a:pPr>
          <a:r>
            <a:rPr lang="zh-CN" altLang="en-US" sz="2400" b="1" i="1" kern="1200" dirty="0" smtClean="0">
              <a:latin typeface="Times New Roman" panose="02020603050405020304" pitchFamily="18" charset="0"/>
              <a:ea typeface="標楷體" panose="03000509000000000000" pitchFamily="65" charset="-120"/>
              <a:cs typeface="Times New Roman" panose="02020603050405020304" pitchFamily="18" charset="0"/>
            </a:rPr>
            <a:t>合幷維度</a:t>
          </a:r>
          <a:endParaRPr lang="en-US" altLang="zh-TW" sz="2400" b="1" i="1" kern="1200" dirty="0" smtClean="0">
            <a:latin typeface="Times New Roman" panose="02020603050405020304" pitchFamily="18" charset="0"/>
            <a:ea typeface="標楷體" panose="03000509000000000000" pitchFamily="65" charset="-120"/>
            <a:cs typeface="Times New Roman" panose="02020603050405020304" pitchFamily="18" charset="0"/>
          </a:endParaRPr>
        </a:p>
      </dsp:txBody>
      <dsp:txXfrm>
        <a:off x="3714388" y="890273"/>
        <a:ext cx="2227206" cy="278876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A072E0-C5AB-4E4B-91DA-CFD2AF1E6C74}">
      <dsp:nvSpPr>
        <dsp:cNvPr id="0" name=""/>
        <dsp:cNvSpPr/>
      </dsp:nvSpPr>
      <dsp:spPr>
        <a:xfrm>
          <a:off x="539364" y="1061955"/>
          <a:ext cx="2121693" cy="1854627"/>
        </a:xfrm>
        <a:prstGeom prst="rightArrow">
          <a:avLst>
            <a:gd name="adj1" fmla="val 70000"/>
            <a:gd name="adj2" fmla="val 50000"/>
          </a:avLst>
        </a:prstGeom>
        <a:solidFill>
          <a:srgbClr val="DEE4D9"/>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0" tIns="41275" rIns="82550" bIns="41275" numCol="1" spcCol="1270" anchor="ctr" anchorCtr="0">
          <a:noAutofit/>
        </a:bodyPr>
        <a:lstStyle/>
        <a:p>
          <a:pPr lvl="0" algn="ctr" defTabSz="2889250">
            <a:lnSpc>
              <a:spcPct val="90000"/>
            </a:lnSpc>
            <a:spcBef>
              <a:spcPct val="0"/>
            </a:spcBef>
            <a:spcAft>
              <a:spcPct val="35000"/>
            </a:spcAft>
          </a:pPr>
          <a:endParaRPr lang="en-US" sz="6500" kern="1200" dirty="0">
            <a:latin typeface="標楷體" panose="03000509000000000000" pitchFamily="65" charset="-120"/>
            <a:ea typeface="標楷體" panose="03000509000000000000" pitchFamily="65" charset="-120"/>
          </a:endParaRPr>
        </a:p>
      </dsp:txBody>
      <dsp:txXfrm>
        <a:off x="1069787" y="1340149"/>
        <a:ext cx="1034326" cy="1298239"/>
      </dsp:txXfrm>
    </dsp:sp>
    <dsp:sp modelId="{2C35A85C-908D-46D6-A9C0-D6B786968667}">
      <dsp:nvSpPr>
        <dsp:cNvPr id="0" name=""/>
        <dsp:cNvSpPr/>
      </dsp:nvSpPr>
      <dsp:spPr>
        <a:xfrm>
          <a:off x="4018" y="1469509"/>
          <a:ext cx="1060846" cy="106084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altLang="zh-TW" sz="2500" b="1" kern="1200" dirty="0" smtClean="0">
              <a:latin typeface="Century Schoolbook" panose="02040604050505020304" pitchFamily="18" charset="0"/>
              <a:ea typeface="標楷體" panose="03000509000000000000" pitchFamily="65" charset="-120"/>
            </a:rPr>
            <a:t>4</a:t>
          </a:r>
        </a:p>
        <a:p>
          <a:pPr lvl="0" algn="ctr" defTabSz="1111250">
            <a:lnSpc>
              <a:spcPct val="90000"/>
            </a:lnSpc>
            <a:spcBef>
              <a:spcPct val="0"/>
            </a:spcBef>
            <a:spcAft>
              <a:spcPct val="35000"/>
            </a:spcAft>
          </a:pPr>
          <a:r>
            <a:rPr lang="zh-CN" altLang="en-US" sz="2000" kern="1200" dirty="0" smtClean="0">
              <a:latin typeface="Century Schoolbook" panose="02040604050505020304" pitchFamily="18" charset="0"/>
              <a:ea typeface="標楷體" panose="03000509000000000000" pitchFamily="65" charset="-120"/>
            </a:rPr>
            <a:t>小時</a:t>
          </a:r>
          <a:endParaRPr lang="en-US" sz="2000" kern="1200" dirty="0">
            <a:latin typeface="Century Schoolbook" panose="02040604050505020304" pitchFamily="18" charset="0"/>
            <a:ea typeface="標楷體" panose="03000509000000000000" pitchFamily="65" charset="-120"/>
          </a:endParaRPr>
        </a:p>
      </dsp:txBody>
      <dsp:txXfrm>
        <a:off x="159375" y="1624866"/>
        <a:ext cx="750132" cy="750132"/>
      </dsp:txXfrm>
    </dsp:sp>
    <dsp:sp modelId="{964EF208-2656-4B28-8602-2287E02CD8F0}">
      <dsp:nvSpPr>
        <dsp:cNvPr id="0" name=""/>
        <dsp:cNvSpPr/>
      </dsp:nvSpPr>
      <dsp:spPr>
        <a:xfrm>
          <a:off x="3319164" y="1072619"/>
          <a:ext cx="2121693" cy="1854627"/>
        </a:xfrm>
        <a:prstGeom prst="rightArrow">
          <a:avLst>
            <a:gd name="adj1" fmla="val 70000"/>
            <a:gd name="adj2" fmla="val 50000"/>
          </a:avLst>
        </a:prstGeom>
        <a:solidFill>
          <a:srgbClr val="D6E8DD"/>
        </a:solidFill>
        <a:ln w="15875" cap="flat" cmpd="sng" algn="ctr">
          <a:solidFill>
            <a:schemeClr val="accent2">
              <a:tint val="40000"/>
              <a:alpha val="90000"/>
              <a:hueOff val="-928920"/>
              <a:satOff val="1961"/>
              <a:lumOff val="20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0" tIns="41275" rIns="82550" bIns="41275" numCol="1" spcCol="1270" anchor="ctr" anchorCtr="0">
          <a:noAutofit/>
        </a:bodyPr>
        <a:lstStyle/>
        <a:p>
          <a:pPr lvl="0" algn="ctr" defTabSz="2889250">
            <a:lnSpc>
              <a:spcPct val="90000"/>
            </a:lnSpc>
            <a:spcBef>
              <a:spcPct val="0"/>
            </a:spcBef>
            <a:spcAft>
              <a:spcPct val="35000"/>
            </a:spcAft>
          </a:pPr>
          <a:endParaRPr lang="en-US" sz="6500" kern="1200" dirty="0">
            <a:latin typeface="標楷體" panose="03000509000000000000" pitchFamily="65" charset="-120"/>
            <a:ea typeface="標楷體" panose="03000509000000000000" pitchFamily="65" charset="-120"/>
          </a:endParaRPr>
        </a:p>
      </dsp:txBody>
      <dsp:txXfrm>
        <a:off x="3849588" y="1350813"/>
        <a:ext cx="1034326" cy="1298239"/>
      </dsp:txXfrm>
    </dsp:sp>
    <dsp:sp modelId="{680B15FC-CB49-4E20-A345-37A7711927F3}">
      <dsp:nvSpPr>
        <dsp:cNvPr id="0" name=""/>
        <dsp:cNvSpPr/>
      </dsp:nvSpPr>
      <dsp:spPr>
        <a:xfrm>
          <a:off x="2788741" y="1469509"/>
          <a:ext cx="1060846" cy="1060846"/>
        </a:xfrm>
        <a:prstGeom prst="ellipse">
          <a:avLst/>
        </a:prstGeom>
        <a:solidFill>
          <a:schemeClr val="accent2">
            <a:hueOff val="-665912"/>
            <a:satOff val="-293"/>
            <a:lumOff val="784"/>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altLang="zh-TW" sz="2500" b="1" kern="1200" dirty="0" smtClean="0">
              <a:latin typeface="Century Schoolbook" panose="02040604050505020304" pitchFamily="18" charset="0"/>
              <a:ea typeface="標楷體" panose="03000509000000000000" pitchFamily="65" charset="-120"/>
            </a:rPr>
            <a:t>32</a:t>
          </a:r>
        </a:p>
        <a:p>
          <a:pPr lvl="0" algn="ctr" defTabSz="1111250">
            <a:lnSpc>
              <a:spcPct val="90000"/>
            </a:lnSpc>
            <a:spcBef>
              <a:spcPct val="0"/>
            </a:spcBef>
            <a:spcAft>
              <a:spcPct val="35000"/>
            </a:spcAft>
          </a:pPr>
          <a:r>
            <a:rPr lang="zh-CN" altLang="en-US" sz="2000" kern="1200" dirty="0" smtClean="0">
              <a:latin typeface="Century Schoolbook" panose="02040604050505020304" pitchFamily="18" charset="0"/>
              <a:ea typeface="標楷體" panose="03000509000000000000" pitchFamily="65" charset="-120"/>
            </a:rPr>
            <a:t>小時</a:t>
          </a:r>
          <a:endParaRPr lang="en-US" sz="2000" kern="1200" dirty="0">
            <a:latin typeface="Century Schoolbook" panose="02040604050505020304" pitchFamily="18" charset="0"/>
            <a:ea typeface="標楷體" panose="03000509000000000000" pitchFamily="65" charset="-120"/>
          </a:endParaRPr>
        </a:p>
      </dsp:txBody>
      <dsp:txXfrm>
        <a:off x="2944098" y="1624866"/>
        <a:ext cx="750132" cy="750132"/>
      </dsp:txXfrm>
    </dsp:sp>
    <dsp:sp modelId="{2D6406C0-C381-4CBA-98A6-675368E137C9}">
      <dsp:nvSpPr>
        <dsp:cNvPr id="0" name=""/>
        <dsp:cNvSpPr/>
      </dsp:nvSpPr>
      <dsp:spPr>
        <a:xfrm>
          <a:off x="6103887" y="1072619"/>
          <a:ext cx="2121693" cy="1854627"/>
        </a:xfrm>
        <a:prstGeom prst="rightArrow">
          <a:avLst>
            <a:gd name="adj1" fmla="val 70000"/>
            <a:gd name="adj2" fmla="val 50000"/>
          </a:avLst>
        </a:prstGeom>
        <a:solidFill>
          <a:srgbClr val="D4E4EB"/>
        </a:solidFill>
        <a:ln w="15875" cap="flat" cmpd="sng" algn="ctr">
          <a:solidFill>
            <a:schemeClr val="accent2">
              <a:tint val="40000"/>
              <a:alpha val="90000"/>
              <a:hueOff val="-1857840"/>
              <a:satOff val="3922"/>
              <a:lumOff val="4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0" tIns="41275" rIns="82550" bIns="41275" numCol="1" spcCol="1270" anchor="ctr" anchorCtr="0">
          <a:noAutofit/>
        </a:bodyPr>
        <a:lstStyle/>
        <a:p>
          <a:pPr lvl="0" algn="ctr" defTabSz="2889250">
            <a:lnSpc>
              <a:spcPct val="90000"/>
            </a:lnSpc>
            <a:spcBef>
              <a:spcPct val="0"/>
            </a:spcBef>
            <a:spcAft>
              <a:spcPct val="35000"/>
            </a:spcAft>
          </a:pPr>
          <a:endParaRPr lang="en-US" sz="6500" kern="1200" dirty="0">
            <a:latin typeface="標楷體" panose="03000509000000000000" pitchFamily="65" charset="-120"/>
            <a:ea typeface="標楷體" panose="03000509000000000000" pitchFamily="65" charset="-120"/>
          </a:endParaRPr>
        </a:p>
      </dsp:txBody>
      <dsp:txXfrm>
        <a:off x="6634311" y="1350813"/>
        <a:ext cx="1034326" cy="1298239"/>
      </dsp:txXfrm>
    </dsp:sp>
    <dsp:sp modelId="{90DE6FF8-97DE-41C8-83F5-6F6B72933973}">
      <dsp:nvSpPr>
        <dsp:cNvPr id="0" name=""/>
        <dsp:cNvSpPr/>
      </dsp:nvSpPr>
      <dsp:spPr>
        <a:xfrm>
          <a:off x="5573464" y="1469509"/>
          <a:ext cx="1060846" cy="1060846"/>
        </a:xfrm>
        <a:prstGeom prst="ellipse">
          <a:avLst/>
        </a:prstGeom>
        <a:solidFill>
          <a:schemeClr val="accent2">
            <a:hueOff val="-1331824"/>
            <a:satOff val="-586"/>
            <a:lumOff val="1569"/>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altLang="zh-TW" sz="2500" b="1" kern="1200" dirty="0" smtClean="0">
              <a:latin typeface="Century Schoolbook" panose="02040604050505020304" pitchFamily="18" charset="0"/>
              <a:ea typeface="標楷體" panose="03000509000000000000" pitchFamily="65" charset="-120"/>
            </a:rPr>
            <a:t>6</a:t>
          </a:r>
        </a:p>
        <a:p>
          <a:pPr lvl="0" algn="ctr" defTabSz="1111250">
            <a:lnSpc>
              <a:spcPct val="90000"/>
            </a:lnSpc>
            <a:spcBef>
              <a:spcPct val="0"/>
            </a:spcBef>
            <a:spcAft>
              <a:spcPct val="35000"/>
            </a:spcAft>
          </a:pPr>
          <a:r>
            <a:rPr lang="zh-CN" altLang="en-US" sz="2000" kern="1200" dirty="0" smtClean="0">
              <a:latin typeface="Century Schoolbook" panose="02040604050505020304" pitchFamily="18" charset="0"/>
              <a:ea typeface="標楷體" panose="03000509000000000000" pitchFamily="65" charset="-120"/>
            </a:rPr>
            <a:t>小時</a:t>
          </a:r>
          <a:endParaRPr lang="en-US" sz="2000" kern="1200" dirty="0">
            <a:latin typeface="Century Schoolbook" panose="02040604050505020304" pitchFamily="18" charset="0"/>
            <a:ea typeface="標楷體" panose="03000509000000000000" pitchFamily="65" charset="-120"/>
          </a:endParaRPr>
        </a:p>
      </dsp:txBody>
      <dsp:txXfrm>
        <a:off x="5728821" y="1624866"/>
        <a:ext cx="750132" cy="75013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DA0525-9CD0-4F0E-A1D1-4DEE563E302D}">
      <dsp:nvSpPr>
        <dsp:cNvPr id="0" name=""/>
        <dsp:cNvSpPr/>
      </dsp:nvSpPr>
      <dsp:spPr>
        <a:xfrm>
          <a:off x="197963" y="1559"/>
          <a:ext cx="2704320" cy="1622592"/>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Times New Roman" panose="02020603050405020304" pitchFamily="18" charset="0"/>
              <a:cs typeface="Times New Roman" panose="02020603050405020304" pitchFamily="18" charset="0"/>
            </a:rPr>
            <a:t>1.</a:t>
          </a:r>
          <a:r>
            <a:rPr lang="zh-CN" altLang="en-US" sz="2800" kern="1200" dirty="0" smtClean="0">
              <a:latin typeface="標楷體" pitchFamily="65" charset="-120"/>
              <a:ea typeface="標楷體" pitchFamily="65" charset="-120"/>
              <a:cs typeface="Times New Roman" panose="02020603050405020304" pitchFamily="18" charset="0"/>
            </a:rPr>
            <a:t>破冰</a:t>
          </a:r>
          <a:r>
            <a:rPr lang="en-US" altLang="zh-CN" sz="2800" kern="1200" dirty="0" smtClean="0">
              <a:latin typeface="標楷體" pitchFamily="65" charset="-120"/>
              <a:ea typeface="標楷體" pitchFamily="65" charset="-120"/>
              <a:cs typeface="Times New Roman" panose="02020603050405020304" pitchFamily="18" charset="0"/>
            </a:rPr>
            <a:t>(</a:t>
          </a:r>
          <a:r>
            <a:rPr lang="zh-CN" altLang="en-US" sz="2800" kern="1200" dirty="0" smtClean="0">
              <a:latin typeface="標楷體" pitchFamily="65" charset="-120"/>
              <a:ea typeface="標楷體" pitchFamily="65" charset="-120"/>
              <a:cs typeface="Times New Roman" panose="02020603050405020304" pitchFamily="18" charset="0"/>
            </a:rPr>
            <a:t>如拋球</a:t>
          </a:r>
          <a:r>
            <a:rPr lang="en-US" altLang="zh-CN" sz="2800" kern="1200" dirty="0" smtClean="0">
              <a:latin typeface="標楷體" pitchFamily="65" charset="-120"/>
              <a:ea typeface="標楷體" pitchFamily="65" charset="-120"/>
              <a:cs typeface="Times New Roman" panose="02020603050405020304" pitchFamily="18" charset="0"/>
            </a:rPr>
            <a:t>)</a:t>
          </a:r>
          <a:endParaRPr lang="zh-HK" altLang="en-US" sz="2800" kern="1200" dirty="0">
            <a:latin typeface="標楷體" pitchFamily="65" charset="-120"/>
            <a:ea typeface="標楷體" pitchFamily="65" charset="-120"/>
          </a:endParaRPr>
        </a:p>
      </dsp:txBody>
      <dsp:txXfrm>
        <a:off x="197963" y="1559"/>
        <a:ext cx="2704320" cy="1622592"/>
      </dsp:txXfrm>
    </dsp:sp>
    <dsp:sp modelId="{0DB58AA8-C90A-4083-8FCD-683D2BA9B21D}">
      <dsp:nvSpPr>
        <dsp:cNvPr id="0" name=""/>
        <dsp:cNvSpPr/>
      </dsp:nvSpPr>
      <dsp:spPr>
        <a:xfrm>
          <a:off x="3172715" y="1559"/>
          <a:ext cx="2704320" cy="1622592"/>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TW" sz="2800" kern="1200" dirty="0" smtClean="0">
              <a:latin typeface="標楷體" pitchFamily="65" charset="-120"/>
              <a:ea typeface="標楷體" pitchFamily="65" charset="-120"/>
              <a:cs typeface="Times New Roman" panose="02020603050405020304" pitchFamily="18" charset="0"/>
            </a:rPr>
            <a:t>2. </a:t>
          </a:r>
          <a:r>
            <a:rPr lang="zh-CN" altLang="en-US" sz="2800" kern="1200" dirty="0" smtClean="0">
              <a:latin typeface="標楷體" pitchFamily="65" charset="-120"/>
              <a:ea typeface="標楷體" pitchFamily="65" charset="-120"/>
              <a:cs typeface="Times New Roman" panose="02020603050405020304" pitchFamily="18" charset="0"/>
            </a:rPr>
            <a:t>家庭之間的活動（如聚餐）</a:t>
          </a:r>
          <a:r>
            <a:rPr lang="en-US" altLang="zh-TW" sz="2800" kern="1200" dirty="0" smtClean="0">
              <a:latin typeface="標楷體" pitchFamily="65" charset="-120"/>
              <a:ea typeface="標楷體" pitchFamily="65" charset="-120"/>
              <a:cs typeface="Times New Roman" panose="02020603050405020304" pitchFamily="18" charset="0"/>
            </a:rPr>
            <a:t> </a:t>
          </a:r>
          <a:endParaRPr lang="zh-HK" altLang="en-US" sz="2800" kern="1200" dirty="0">
            <a:latin typeface="標楷體" pitchFamily="65" charset="-120"/>
            <a:ea typeface="標楷體" pitchFamily="65" charset="-120"/>
          </a:endParaRPr>
        </a:p>
      </dsp:txBody>
      <dsp:txXfrm>
        <a:off x="3172715" y="1559"/>
        <a:ext cx="2704320" cy="1622592"/>
      </dsp:txXfrm>
    </dsp:sp>
    <dsp:sp modelId="{E1F2EA43-521F-4FDE-8ACD-222AA546A4FE}">
      <dsp:nvSpPr>
        <dsp:cNvPr id="0" name=""/>
        <dsp:cNvSpPr/>
      </dsp:nvSpPr>
      <dsp:spPr>
        <a:xfrm>
          <a:off x="6147467" y="1559"/>
          <a:ext cx="2704320" cy="1622592"/>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HK" sz="2800" kern="1200" dirty="0" smtClean="0">
              <a:latin typeface="標楷體" pitchFamily="65" charset="-120"/>
              <a:ea typeface="標楷體" pitchFamily="65" charset="-120"/>
              <a:cs typeface="Times New Roman" panose="02020603050405020304" pitchFamily="18" charset="0"/>
            </a:rPr>
            <a:t>3. </a:t>
          </a:r>
          <a:r>
            <a:rPr lang="zh-CN" altLang="en-US" sz="2800" kern="1200" dirty="0" smtClean="0">
              <a:latin typeface="標楷體" pitchFamily="65" charset="-120"/>
              <a:ea typeface="標楷體" pitchFamily="65" charset="-120"/>
              <a:cs typeface="Times New Roman" panose="02020603050405020304" pitchFamily="18" charset="0"/>
            </a:rPr>
            <a:t>家庭內部的活動（如魔法森林）</a:t>
          </a:r>
          <a:endParaRPr lang="zh-HK" altLang="en-US" sz="2800" kern="1200" dirty="0">
            <a:latin typeface="標楷體" pitchFamily="65" charset="-120"/>
            <a:ea typeface="標楷體" pitchFamily="65" charset="-120"/>
          </a:endParaRPr>
        </a:p>
      </dsp:txBody>
      <dsp:txXfrm>
        <a:off x="6147467" y="1559"/>
        <a:ext cx="2704320" cy="1622592"/>
      </dsp:txXfrm>
    </dsp:sp>
    <dsp:sp modelId="{C9C39B26-2AAC-4F35-94C4-D458920C2255}">
      <dsp:nvSpPr>
        <dsp:cNvPr id="0" name=""/>
        <dsp:cNvSpPr/>
      </dsp:nvSpPr>
      <dsp:spPr>
        <a:xfrm>
          <a:off x="1685339" y="1894583"/>
          <a:ext cx="2704320" cy="1622592"/>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HK" sz="2800" kern="1200" dirty="0" smtClean="0">
              <a:latin typeface="標楷體" pitchFamily="65" charset="-120"/>
              <a:ea typeface="標楷體" pitchFamily="65" charset="-120"/>
            </a:rPr>
            <a:t>4. </a:t>
          </a:r>
          <a:r>
            <a:rPr lang="zh-CN" altLang="en-US" sz="2800" kern="1200" dirty="0" smtClean="0">
              <a:latin typeface="標楷體" pitchFamily="65" charset="-120"/>
              <a:ea typeface="標楷體" pitchFamily="65" charset="-120"/>
            </a:rPr>
            <a:t>解難活動（如飛蛋安樂窩）</a:t>
          </a:r>
          <a:endParaRPr lang="zh-HK" altLang="en-US" sz="2800" kern="1200" dirty="0">
            <a:latin typeface="標楷體" pitchFamily="65" charset="-120"/>
            <a:ea typeface="標楷體" pitchFamily="65" charset="-120"/>
          </a:endParaRPr>
        </a:p>
      </dsp:txBody>
      <dsp:txXfrm>
        <a:off x="1685339" y="1894583"/>
        <a:ext cx="2704320" cy="1622592"/>
      </dsp:txXfrm>
    </dsp:sp>
    <dsp:sp modelId="{5C02149A-5CC5-41AB-8DC6-75A37ACA93EA}">
      <dsp:nvSpPr>
        <dsp:cNvPr id="0" name=""/>
        <dsp:cNvSpPr/>
      </dsp:nvSpPr>
      <dsp:spPr>
        <a:xfrm>
          <a:off x="4660091" y="1894583"/>
          <a:ext cx="2704320" cy="1622592"/>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TW" sz="2800" kern="1200" dirty="0" smtClean="0">
              <a:latin typeface="標楷體" pitchFamily="65" charset="-120"/>
              <a:ea typeface="標楷體" pitchFamily="65" charset="-120"/>
              <a:cs typeface="Times New Roman" panose="02020603050405020304" pitchFamily="18" charset="0"/>
            </a:rPr>
            <a:t>5. </a:t>
          </a:r>
          <a:r>
            <a:rPr lang="zh-CN" altLang="en-US" sz="2800" kern="1200" dirty="0" smtClean="0">
              <a:latin typeface="標楷體" pitchFamily="65" charset="-120"/>
              <a:ea typeface="標楷體" pitchFamily="65" charset="-120"/>
              <a:cs typeface="Times New Roman" panose="02020603050405020304" pitchFamily="18" charset="0"/>
            </a:rPr>
            <a:t>其它給兄弟姐妹的活動以及父母的分享會</a:t>
          </a:r>
          <a:endParaRPr lang="zh-HK" altLang="en-US" sz="2800" kern="1200" dirty="0">
            <a:latin typeface="標楷體" pitchFamily="65" charset="-120"/>
            <a:ea typeface="標楷體" pitchFamily="65" charset="-120"/>
          </a:endParaRPr>
        </a:p>
      </dsp:txBody>
      <dsp:txXfrm>
        <a:off x="4660091" y="1894583"/>
        <a:ext cx="2704320" cy="162259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412542-F297-4E3E-97B6-F931CC2F5C13}">
      <dsp:nvSpPr>
        <dsp:cNvPr id="0" name=""/>
        <dsp:cNvSpPr/>
      </dsp:nvSpPr>
      <dsp:spPr>
        <a:xfrm rot="5400000">
          <a:off x="4074939" y="-961957"/>
          <a:ext cx="4346217" cy="7123236"/>
        </a:xfrm>
        <a:prstGeom prst="round2Same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640080" rIns="247650" bIns="123825" numCol="1" spcCol="1270" anchor="ctr" anchorCtr="0">
          <a:noAutofit/>
        </a:bodyPr>
        <a:lstStyle/>
        <a:p>
          <a:pPr marL="228600" lvl="1" indent="-228600" algn="l" defTabSz="889000" rtl="0">
            <a:lnSpc>
              <a:spcPct val="150000"/>
            </a:lnSpc>
            <a:spcBef>
              <a:spcPct val="0"/>
            </a:spcBef>
            <a:spcAft>
              <a:spcPts val="600"/>
            </a:spcAft>
            <a:buChar char="••"/>
          </a:pPr>
          <a:r>
            <a:rPr lang="zh-CN" altLang="en-US" sz="2000" u="none" kern="1200" baseline="0" smtClean="0">
              <a:latin typeface="Times New Roman" panose="02020603050405020304" pitchFamily="18" charset="0"/>
              <a:ea typeface="標楷體" pitchFamily="65" charset="-120"/>
              <a:cs typeface="Times New Roman" panose="02020603050405020304" pitchFamily="18" charset="0"/>
            </a:rPr>
            <a:t>優勢視角、家庭爲本和發展性活動</a:t>
          </a:r>
          <a:endParaRPr lang="en-US" sz="2000" b="1" i="0" u="none" kern="1200" baseline="0" dirty="0">
            <a:latin typeface="Times New Roman" panose="02020603050405020304" pitchFamily="18" charset="0"/>
            <a:ea typeface="標楷體" pitchFamily="65" charset="-120"/>
            <a:cs typeface="Times New Roman" panose="02020603050405020304" pitchFamily="18" charset="0"/>
          </a:endParaRPr>
        </a:p>
        <a:p>
          <a:pPr marL="228600" lvl="1" indent="-228600" algn="l" defTabSz="889000" rtl="0">
            <a:lnSpc>
              <a:spcPct val="150000"/>
            </a:lnSpc>
            <a:spcBef>
              <a:spcPct val="0"/>
            </a:spcBef>
            <a:spcAft>
              <a:spcPts val="600"/>
            </a:spcAft>
            <a:buChar char="••"/>
          </a:pPr>
          <a:r>
            <a:rPr lang="zh-CN" altLang="en-US" sz="2000" u="none" kern="1200" baseline="0" dirty="0" smtClean="0">
              <a:latin typeface="Times New Roman" panose="02020603050405020304" pitchFamily="18" charset="0"/>
              <a:ea typeface="標楷體" pitchFamily="65" charset="-120"/>
              <a:cs typeface="Times New Roman" panose="02020603050405020304" pitchFamily="18" charset="0"/>
            </a:rPr>
            <a:t>促進代際</a:t>
          </a:r>
          <a:r>
            <a:rPr lang="zh-CN" altLang="en-US" sz="2000" u="sng" kern="1200" baseline="0" dirty="0" smtClean="0">
              <a:latin typeface="Times New Roman" panose="02020603050405020304" pitchFamily="18" charset="0"/>
              <a:ea typeface="標楷體" pitchFamily="65" charset="-120"/>
              <a:cs typeface="Times New Roman" panose="02020603050405020304" pitchFamily="18" charset="0"/>
            </a:rPr>
            <a:t>對話和交流</a:t>
          </a:r>
          <a:endParaRPr lang="en-US" sz="2000" b="1" i="0" u="sng" kern="1200" baseline="0" dirty="0">
            <a:latin typeface="Times New Roman" panose="02020603050405020304" pitchFamily="18" charset="0"/>
            <a:ea typeface="標楷體" pitchFamily="65" charset="-120"/>
            <a:cs typeface="Times New Roman" panose="02020603050405020304" pitchFamily="18" charset="0"/>
          </a:endParaRPr>
        </a:p>
        <a:p>
          <a:pPr marL="228600" lvl="1" indent="-228600" algn="l" defTabSz="889000" rtl="0">
            <a:lnSpc>
              <a:spcPct val="150000"/>
            </a:lnSpc>
            <a:spcBef>
              <a:spcPct val="0"/>
            </a:spcBef>
            <a:spcAft>
              <a:spcPts val="600"/>
            </a:spcAft>
            <a:buChar char="••"/>
          </a:pPr>
          <a:r>
            <a:rPr lang="zh-CN" altLang="en-US" sz="2000" u="sng" kern="1200" baseline="0" dirty="0" smtClean="0">
              <a:latin typeface="Times New Roman" panose="02020603050405020304" pitchFamily="18" charset="0"/>
              <a:ea typeface="標楷體" pitchFamily="65" charset="-120"/>
              <a:cs typeface="Times New Roman" panose="02020603050405020304" pitchFamily="18" charset="0"/>
            </a:rPr>
            <a:t>挑戰父母</a:t>
          </a:r>
          <a:r>
            <a:rPr lang="zh-CN" altLang="en-US" sz="2000" kern="1200" baseline="0" dirty="0" smtClean="0">
              <a:latin typeface="Times New Roman" panose="02020603050405020304" pitchFamily="18" charset="0"/>
              <a:ea typeface="標楷體" pitchFamily="65" charset="-120"/>
              <a:cs typeface="Times New Roman" panose="02020603050405020304" pitchFamily="18" charset="0"/>
            </a:rPr>
            <a:t>對他們孩子病理性的</a:t>
          </a:r>
          <a:r>
            <a:rPr lang="zh-CN" altLang="en-US" sz="2000" u="sng" kern="1200" baseline="0" dirty="0" smtClean="0">
              <a:latin typeface="Times New Roman" panose="02020603050405020304" pitchFamily="18" charset="0"/>
              <a:ea typeface="標楷體" pitchFamily="65" charset="-120"/>
              <a:cs typeface="Times New Roman" panose="02020603050405020304" pitchFamily="18" charset="0"/>
            </a:rPr>
            <a:t>觀點</a:t>
          </a:r>
          <a:endParaRPr lang="en-US" sz="2000" b="1" i="0" u="sng" kern="1200" baseline="0" dirty="0">
            <a:latin typeface="Times New Roman" panose="02020603050405020304" pitchFamily="18" charset="0"/>
            <a:ea typeface="標楷體" pitchFamily="65" charset="-120"/>
            <a:cs typeface="Times New Roman" panose="02020603050405020304" pitchFamily="18" charset="0"/>
          </a:endParaRPr>
        </a:p>
        <a:p>
          <a:pPr marL="228600" lvl="1" indent="-228600" algn="l" defTabSz="889000" rtl="0">
            <a:lnSpc>
              <a:spcPct val="150000"/>
            </a:lnSpc>
            <a:spcBef>
              <a:spcPct val="0"/>
            </a:spcBef>
            <a:spcAft>
              <a:spcPts val="600"/>
            </a:spcAft>
            <a:buChar char="••"/>
          </a:pPr>
          <a:r>
            <a:rPr lang="zh-CN" altLang="en-US" sz="2000" kern="1200" baseline="0" dirty="0" smtClean="0">
              <a:latin typeface="Times New Roman" panose="02020603050405020304" pitchFamily="18" charset="0"/>
              <a:ea typeface="標楷體" pitchFamily="65" charset="-120"/>
              <a:cs typeface="Times New Roman" panose="02020603050405020304" pitchFamily="18" charset="0"/>
            </a:rPr>
            <a:t>父母更能欣賞他們的孩子的</a:t>
          </a:r>
          <a:r>
            <a:rPr lang="zh-CN" altLang="en-US" sz="2000" u="sng" kern="1200" baseline="0" dirty="0" smtClean="0">
              <a:latin typeface="Times New Roman" panose="02020603050405020304" pitchFamily="18" charset="0"/>
              <a:ea typeface="標楷體" pitchFamily="65" charset="-120"/>
              <a:cs typeface="Times New Roman" panose="02020603050405020304" pitchFamily="18" charset="0"/>
            </a:rPr>
            <a:t>天分和優勢</a:t>
          </a:r>
          <a:endParaRPr lang="en-US" sz="2000" b="1" i="0" u="sng" kern="1200" baseline="0" dirty="0">
            <a:latin typeface="Times New Roman" panose="02020603050405020304" pitchFamily="18" charset="0"/>
            <a:ea typeface="標楷體" pitchFamily="65" charset="-120"/>
            <a:cs typeface="Times New Roman" panose="02020603050405020304" pitchFamily="18" charset="0"/>
          </a:endParaRPr>
        </a:p>
        <a:p>
          <a:pPr marL="228600" lvl="1" indent="-228600" algn="l" defTabSz="889000" rtl="0">
            <a:lnSpc>
              <a:spcPct val="100000"/>
            </a:lnSpc>
            <a:spcBef>
              <a:spcPct val="0"/>
            </a:spcBef>
            <a:spcAft>
              <a:spcPct val="15000"/>
            </a:spcAft>
            <a:buChar char="••"/>
          </a:pPr>
          <a:endParaRPr lang="en-US" sz="2000" b="1" i="0" kern="1200" dirty="0">
            <a:latin typeface="Times New Roman" panose="02020603050405020304" pitchFamily="18" charset="0"/>
            <a:cs typeface="Times New Roman" panose="02020603050405020304" pitchFamily="18" charset="0"/>
          </a:endParaRPr>
        </a:p>
        <a:p>
          <a:pPr marL="228600" lvl="1" indent="-228600" algn="l" defTabSz="889000" rtl="0">
            <a:lnSpc>
              <a:spcPct val="100000"/>
            </a:lnSpc>
            <a:spcBef>
              <a:spcPct val="0"/>
            </a:spcBef>
            <a:spcAft>
              <a:spcPct val="15000"/>
            </a:spcAft>
            <a:buChar char="••"/>
          </a:pPr>
          <a:endParaRPr lang="en-US" sz="2000" b="1" i="0" kern="1200" dirty="0">
            <a:latin typeface="Times New Roman" panose="02020603050405020304" pitchFamily="18" charset="0"/>
            <a:cs typeface="Times New Roman" panose="02020603050405020304" pitchFamily="18" charset="0"/>
          </a:endParaRPr>
        </a:p>
      </dsp:txBody>
      <dsp:txXfrm rot="-5400000">
        <a:off x="2686430" y="638717"/>
        <a:ext cx="6911071" cy="3921887"/>
      </dsp:txXfrm>
    </dsp:sp>
    <dsp:sp modelId="{F766B5A2-C497-494B-ADC3-93FBF46F2A0E}">
      <dsp:nvSpPr>
        <dsp:cNvPr id="0" name=""/>
        <dsp:cNvSpPr/>
      </dsp:nvSpPr>
      <dsp:spPr>
        <a:xfrm>
          <a:off x="298575" y="367098"/>
          <a:ext cx="2376390" cy="443850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zh-CN" altLang="en-US" sz="2400" kern="1200" dirty="0" smtClean="0">
              <a:latin typeface="標楷體" pitchFamily="65" charset="-120"/>
              <a:ea typeface="標楷體" pitchFamily="65" charset="-120"/>
              <a:cs typeface="Times New Roman" panose="02020603050405020304" pitchFamily="18" charset="0"/>
            </a:rPr>
            <a:t>父母對孩子</a:t>
          </a:r>
          <a:r>
            <a:rPr lang="en-US" altLang="zh-CN" sz="2400" kern="1200" dirty="0" smtClean="0">
              <a:latin typeface="標楷體" pitchFamily="65" charset="-120"/>
              <a:ea typeface="標楷體" pitchFamily="65" charset="-120"/>
              <a:cs typeface="Times New Roman" panose="02020603050405020304" pitchFamily="18" charset="0"/>
            </a:rPr>
            <a:t>ADHD</a:t>
          </a:r>
          <a:r>
            <a:rPr lang="zh-CN" altLang="en-US" sz="2400" kern="1200" dirty="0" smtClean="0">
              <a:latin typeface="標楷體" pitchFamily="65" charset="-120"/>
              <a:ea typeface="標楷體" pitchFamily="65" charset="-120"/>
              <a:cs typeface="Times New Roman" panose="02020603050405020304" pitchFamily="18" charset="0"/>
            </a:rPr>
            <a:t>症狀感知的正面改變</a:t>
          </a:r>
          <a:endParaRPr lang="en-US" sz="2400" b="1" kern="1200" dirty="0" smtClean="0">
            <a:latin typeface="Times New Roman" panose="02020603050405020304" pitchFamily="18" charset="0"/>
            <a:cs typeface="Times New Roman" panose="02020603050405020304" pitchFamily="18" charset="0"/>
          </a:endParaRPr>
        </a:p>
        <a:p>
          <a:pPr lvl="0" algn="ctr" defTabSz="1066800">
            <a:lnSpc>
              <a:spcPct val="90000"/>
            </a:lnSpc>
            <a:spcBef>
              <a:spcPct val="0"/>
            </a:spcBef>
            <a:spcAft>
              <a:spcPct val="35000"/>
            </a:spcAft>
          </a:pPr>
          <a:endParaRPr lang="en-US" sz="2400" b="1" i="1" kern="1200" dirty="0">
            <a:latin typeface="Times New Roman" panose="02020603050405020304" pitchFamily="18" charset="0"/>
            <a:cs typeface="Times New Roman" panose="02020603050405020304" pitchFamily="18" charset="0"/>
          </a:endParaRPr>
        </a:p>
      </dsp:txBody>
      <dsp:txXfrm>
        <a:off x="414581" y="483104"/>
        <a:ext cx="2144378" cy="420649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F60FA3-FE89-4922-BDB3-FB1618BC0A36}">
      <dsp:nvSpPr>
        <dsp:cNvPr id="0" name=""/>
        <dsp:cNvSpPr/>
      </dsp:nvSpPr>
      <dsp:spPr>
        <a:xfrm>
          <a:off x="3162490" y="763355"/>
          <a:ext cx="6009572" cy="5089586"/>
        </a:xfrm>
        <a:prstGeom prst="pie">
          <a:avLst>
            <a:gd name="adj1" fmla="val 16200000"/>
            <a:gd name="adj2" fmla="val 2052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CN" altLang="en-US" sz="2000" b="1" i="1" kern="1200" dirty="0" smtClean="0">
              <a:latin typeface="標楷體" pitchFamily="65" charset="-120"/>
              <a:ea typeface="標楷體" pitchFamily="65" charset="-120"/>
            </a:rPr>
            <a:t>很好玩</a:t>
          </a:r>
          <a:endParaRPr lang="zh-HK" altLang="en-US" sz="2000" kern="1200" dirty="0">
            <a:latin typeface="標楷體" pitchFamily="65" charset="-120"/>
            <a:ea typeface="標楷體" pitchFamily="65" charset="-120"/>
          </a:endParaRPr>
        </a:p>
      </dsp:txBody>
      <dsp:txXfrm>
        <a:off x="6243111" y="1523764"/>
        <a:ext cx="2038962" cy="1181511"/>
      </dsp:txXfrm>
    </dsp:sp>
    <dsp:sp modelId="{11734DAF-EC20-4C2F-A39B-3FF1F8F84B53}">
      <dsp:nvSpPr>
        <dsp:cNvPr id="0" name=""/>
        <dsp:cNvSpPr/>
      </dsp:nvSpPr>
      <dsp:spPr>
        <a:xfrm>
          <a:off x="3475022" y="556703"/>
          <a:ext cx="5477739" cy="5477739"/>
        </a:xfrm>
        <a:prstGeom prst="pie">
          <a:avLst>
            <a:gd name="adj1" fmla="val 20520000"/>
            <a:gd name="adj2" fmla="val 324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CN" altLang="en-US" sz="2000" b="1" i="1" kern="1200" dirty="0" smtClean="0">
              <a:latin typeface="標楷體" pitchFamily="65" charset="-120"/>
              <a:ea typeface="標楷體" pitchFamily="65" charset="-120"/>
            </a:rPr>
            <a:t>一起體驗：安全和簡單地交朋友</a:t>
          </a:r>
          <a:r>
            <a:rPr lang="en-US" sz="2000" b="1" i="1" kern="1200" dirty="0" smtClean="0">
              <a:latin typeface="標楷體" pitchFamily="65" charset="-120"/>
              <a:ea typeface="標楷體" pitchFamily="65" charset="-120"/>
            </a:rPr>
            <a:t> </a:t>
          </a:r>
          <a:endParaRPr lang="zh-HK" altLang="en-US" sz="2000" kern="1200" dirty="0">
            <a:latin typeface="標楷體" pitchFamily="65" charset="-120"/>
            <a:ea typeface="標楷體" pitchFamily="65" charset="-120"/>
          </a:endParaRPr>
        </a:p>
      </dsp:txBody>
      <dsp:txXfrm>
        <a:off x="7055116" y="3034728"/>
        <a:ext cx="1630279" cy="1375955"/>
      </dsp:txXfrm>
    </dsp:sp>
    <dsp:sp modelId="{E8A47C57-4B0C-4894-853F-123138B81649}">
      <dsp:nvSpPr>
        <dsp:cNvPr id="0" name=""/>
        <dsp:cNvSpPr/>
      </dsp:nvSpPr>
      <dsp:spPr>
        <a:xfrm>
          <a:off x="3475022" y="556703"/>
          <a:ext cx="5477739" cy="5477739"/>
        </a:xfrm>
        <a:prstGeom prst="pie">
          <a:avLst>
            <a:gd name="adj1" fmla="val 3240000"/>
            <a:gd name="adj2" fmla="val 756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CN" altLang="en-US" sz="2000" b="1" i="1" kern="1200" dirty="0" smtClean="0">
              <a:latin typeface="標楷體" pitchFamily="65" charset="-120"/>
              <a:ea typeface="標楷體" pitchFamily="65" charset="-120"/>
            </a:rPr>
            <a:t>有一段快樂的家庭時光</a:t>
          </a:r>
          <a:endParaRPr lang="zh-HK" altLang="en-US" sz="2000" kern="1200" dirty="0">
            <a:latin typeface="標楷體" pitchFamily="65" charset="-120"/>
            <a:ea typeface="標楷體" pitchFamily="65" charset="-120"/>
          </a:endParaRPr>
        </a:p>
      </dsp:txBody>
      <dsp:txXfrm>
        <a:off x="5235724" y="4665008"/>
        <a:ext cx="1956335" cy="1173801"/>
      </dsp:txXfrm>
    </dsp:sp>
    <dsp:sp modelId="{74B5A91A-3FC4-4AEA-B769-CC57FA872181}">
      <dsp:nvSpPr>
        <dsp:cNvPr id="0" name=""/>
        <dsp:cNvSpPr/>
      </dsp:nvSpPr>
      <dsp:spPr>
        <a:xfrm>
          <a:off x="3475022" y="556703"/>
          <a:ext cx="5477739" cy="5477739"/>
        </a:xfrm>
        <a:prstGeom prst="pie">
          <a:avLst>
            <a:gd name="adj1" fmla="val 7560000"/>
            <a:gd name="adj2" fmla="val 1188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CN" altLang="en-US" sz="2000" b="1" i="1" kern="1200" dirty="0" smtClean="0">
              <a:latin typeface="標楷體" pitchFamily="65" charset="-120"/>
              <a:ea typeface="標楷體" pitchFamily="65" charset="-120"/>
            </a:rPr>
            <a:t>讓我單獨待著：愉快和自由的價值</a:t>
          </a:r>
          <a:endParaRPr lang="zh-HK" altLang="en-US" sz="2000" kern="1200" dirty="0">
            <a:latin typeface="標楷體" pitchFamily="65" charset="-120"/>
            <a:ea typeface="標楷體" pitchFamily="65" charset="-120"/>
          </a:endParaRPr>
        </a:p>
      </dsp:txBody>
      <dsp:txXfrm>
        <a:off x="3735867" y="3034728"/>
        <a:ext cx="1630279" cy="1375955"/>
      </dsp:txXfrm>
    </dsp:sp>
    <dsp:sp modelId="{4016D6A0-52B3-4723-BD74-BE1B38AAF7A6}">
      <dsp:nvSpPr>
        <dsp:cNvPr id="0" name=""/>
        <dsp:cNvSpPr/>
      </dsp:nvSpPr>
      <dsp:spPr>
        <a:xfrm>
          <a:off x="3421559" y="680363"/>
          <a:ext cx="5483764" cy="5351258"/>
        </a:xfrm>
        <a:prstGeom prst="pie">
          <a:avLst>
            <a:gd name="adj1" fmla="val 11880000"/>
            <a:gd name="adj2" fmla="val 1620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CN" altLang="en-US" sz="2000" b="1" i="1" kern="1200" dirty="0" smtClean="0">
              <a:latin typeface="標楷體" pitchFamily="65" charset="-120"/>
              <a:ea typeface="標楷體" pitchFamily="65" charset="-120"/>
            </a:rPr>
            <a:t>父母的態度、方式、關係有改變</a:t>
          </a:r>
          <a:endParaRPr lang="zh-HK" altLang="en-US" sz="2000" kern="1200" dirty="0">
            <a:latin typeface="標楷體" pitchFamily="65" charset="-120"/>
            <a:ea typeface="標楷體" pitchFamily="65" charset="-120"/>
          </a:endParaRPr>
        </a:p>
      </dsp:txBody>
      <dsp:txXfrm>
        <a:off x="4221275" y="1495793"/>
        <a:ext cx="1860563" cy="12422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9B5600-68A6-43AB-BFDF-11035E22D9FE}">
      <dsp:nvSpPr>
        <dsp:cNvPr id="0" name=""/>
        <dsp:cNvSpPr/>
      </dsp:nvSpPr>
      <dsp:spPr>
        <a:xfrm>
          <a:off x="1834152" y="94040"/>
          <a:ext cx="2653075" cy="814532"/>
        </a:xfrm>
        <a:prstGeom prst="roundRect">
          <a:avLst>
            <a:gd name="adj" fmla="val 10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0" i="0" kern="1200" dirty="0" smtClean="0">
              <a:latin typeface="Times New Roman" panose="02020603050405020304" pitchFamily="18" charset="0"/>
              <a:ea typeface="標楷體" panose="03000509000000000000" pitchFamily="65" charset="-120"/>
              <a:cs typeface="Times New Roman" panose="02020603050405020304" pitchFamily="18" charset="0"/>
            </a:rPr>
            <a:t>社會福利系統</a:t>
          </a:r>
          <a:r>
            <a:rPr lang="en-US" altLang="zh-TW" sz="2000" b="0" i="0" kern="1200" dirty="0" smtClean="0">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sz="1800" b="0" i="0" kern="1200" dirty="0" smtClean="0">
            <a:latin typeface="Times New Roman" panose="02020603050405020304" pitchFamily="18" charset="0"/>
            <a:ea typeface="標楷體" panose="03000509000000000000" pitchFamily="65" charset="-120"/>
            <a:cs typeface="Times New Roman" panose="02020603050405020304" pitchFamily="18" charset="0"/>
          </a:endParaRPr>
        </a:p>
      </dsp:txBody>
      <dsp:txXfrm>
        <a:off x="1858009" y="117897"/>
        <a:ext cx="2605361" cy="766818"/>
      </dsp:txXfrm>
    </dsp:sp>
    <dsp:sp modelId="{96363696-5587-4DD8-8BCD-D1CD4D0A86C3}">
      <dsp:nvSpPr>
        <dsp:cNvPr id="0" name=""/>
        <dsp:cNvSpPr/>
      </dsp:nvSpPr>
      <dsp:spPr>
        <a:xfrm>
          <a:off x="4745814" y="30870"/>
          <a:ext cx="3196147" cy="940871"/>
        </a:xfrm>
        <a:prstGeom prst="roundRect">
          <a:avLst>
            <a:gd name="adj" fmla="val 10000"/>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0" i="0" kern="1200" dirty="0" smtClean="0">
              <a:latin typeface="Times New Roman" panose="02020603050405020304" pitchFamily="18" charset="0"/>
              <a:ea typeface="標楷體" panose="03000509000000000000" pitchFamily="65" charset="-120"/>
              <a:cs typeface="Times New Roman" panose="02020603050405020304" pitchFamily="18" charset="0"/>
            </a:rPr>
            <a:t>醫務和教育系統</a:t>
          </a:r>
          <a:endParaRPr lang="en-US" altLang="zh-TW" sz="1800" b="0" i="0" kern="1200" dirty="0" smtClean="0">
            <a:latin typeface="Times New Roman" panose="02020603050405020304" pitchFamily="18" charset="0"/>
            <a:ea typeface="標楷體" panose="03000509000000000000" pitchFamily="65" charset="-120"/>
            <a:cs typeface="Times New Roman" panose="02020603050405020304" pitchFamily="18" charset="0"/>
          </a:endParaRPr>
        </a:p>
      </dsp:txBody>
      <dsp:txXfrm>
        <a:off x="4773371" y="58427"/>
        <a:ext cx="3141033" cy="885757"/>
      </dsp:txXfrm>
    </dsp:sp>
    <dsp:sp modelId="{0D04BFA0-8B66-4628-94E0-E6D888AAAE5B}">
      <dsp:nvSpPr>
        <dsp:cNvPr id="0" name=""/>
        <dsp:cNvSpPr/>
      </dsp:nvSpPr>
      <dsp:spPr>
        <a:xfrm>
          <a:off x="4185193" y="4261104"/>
          <a:ext cx="751959" cy="751959"/>
        </a:xfrm>
        <a:prstGeom prst="triangle">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A9AF1B-3D3F-43B4-BFFD-EB764BA7A382}">
      <dsp:nvSpPr>
        <dsp:cNvPr id="0" name=""/>
        <dsp:cNvSpPr/>
      </dsp:nvSpPr>
      <dsp:spPr>
        <a:xfrm rot="240000">
          <a:off x="1962915" y="3914988"/>
          <a:ext cx="5196514" cy="363375"/>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997256-8BD6-4EE9-A324-6B740440A99D}">
      <dsp:nvSpPr>
        <dsp:cNvPr id="0" name=""/>
        <dsp:cNvSpPr/>
      </dsp:nvSpPr>
      <dsp:spPr>
        <a:xfrm rot="240000">
          <a:off x="4709494" y="3179140"/>
          <a:ext cx="2639000" cy="78032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i="0" kern="1200" dirty="0" smtClean="0">
              <a:latin typeface="Times New Roman" panose="02020603050405020304" pitchFamily="18" charset="0"/>
              <a:ea typeface="標楷體" panose="03000509000000000000" pitchFamily="65" charset="-120"/>
              <a:cs typeface="Times New Roman" panose="02020603050405020304" pitchFamily="18" charset="0"/>
            </a:rPr>
            <a:t>指導課程</a:t>
          </a:r>
          <a:r>
            <a:rPr lang="en-US" altLang="zh-TW" sz="2000" i="0" kern="1200" dirty="0" smtClean="0">
              <a:latin typeface="Times New Roman" panose="02020603050405020304" pitchFamily="18" charset="0"/>
              <a:ea typeface="標楷體" panose="03000509000000000000" pitchFamily="65" charset="-120"/>
              <a:cs typeface="Times New Roman" panose="02020603050405020304" pitchFamily="18" charset="0"/>
            </a:rPr>
            <a:t> </a:t>
          </a:r>
        </a:p>
      </dsp:txBody>
      <dsp:txXfrm>
        <a:off x="4747586" y="3217232"/>
        <a:ext cx="2562816" cy="704137"/>
      </dsp:txXfrm>
    </dsp:sp>
    <dsp:sp modelId="{93F37444-066C-489B-ADEE-99B0480A3148}">
      <dsp:nvSpPr>
        <dsp:cNvPr id="0" name=""/>
        <dsp:cNvSpPr/>
      </dsp:nvSpPr>
      <dsp:spPr>
        <a:xfrm rot="240000">
          <a:off x="4734201" y="2279623"/>
          <a:ext cx="2720074" cy="77465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CN" altLang="en-US" sz="2000" i="0" kern="1200" dirty="0" smtClean="0">
              <a:latin typeface="Times New Roman" panose="02020603050405020304" pitchFamily="18" charset="0"/>
              <a:ea typeface="標楷體" panose="03000509000000000000" pitchFamily="65" charset="-120"/>
              <a:cs typeface="Times New Roman" panose="02020603050405020304" pitchFamily="18" charset="0"/>
            </a:rPr>
            <a:t>技巧訓練</a:t>
          </a:r>
          <a:r>
            <a:rPr lang="en-US" altLang="zh-TW" sz="2000" i="0" kern="1200" dirty="0" smtClean="0">
              <a:latin typeface="Times New Roman" panose="02020603050405020304" pitchFamily="18" charset="0"/>
              <a:ea typeface="標楷體" panose="03000509000000000000" pitchFamily="65" charset="-120"/>
              <a:cs typeface="Times New Roman" panose="02020603050405020304" pitchFamily="18" charset="0"/>
            </a:rPr>
            <a:t> </a:t>
          </a:r>
        </a:p>
      </dsp:txBody>
      <dsp:txXfrm>
        <a:off x="4772016" y="2317438"/>
        <a:ext cx="2644444" cy="699022"/>
      </dsp:txXfrm>
    </dsp:sp>
    <dsp:sp modelId="{FB0043AE-2DCE-4979-A85A-D81EDE164D16}">
      <dsp:nvSpPr>
        <dsp:cNvPr id="0" name=""/>
        <dsp:cNvSpPr/>
      </dsp:nvSpPr>
      <dsp:spPr>
        <a:xfrm rot="240000">
          <a:off x="4805079" y="1394266"/>
          <a:ext cx="2632610" cy="780768"/>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CN" altLang="en-US" sz="2000" i="0" kern="1200" dirty="0" smtClean="0">
              <a:latin typeface="Times New Roman" panose="02020603050405020304" pitchFamily="18" charset="0"/>
              <a:ea typeface="標楷體" panose="03000509000000000000" pitchFamily="65" charset="-120"/>
              <a:cs typeface="Times New Roman" panose="02020603050405020304" pitchFamily="18" charset="0"/>
            </a:rPr>
            <a:t>藥物</a:t>
          </a:r>
          <a:r>
            <a:rPr lang="en-US" altLang="zh-TW" sz="2000" i="0" kern="1200" dirty="0" smtClean="0">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sz="1600" i="0" kern="1200" dirty="0" smtClean="0">
            <a:latin typeface="Times New Roman" panose="02020603050405020304" pitchFamily="18" charset="0"/>
            <a:ea typeface="標楷體" panose="03000509000000000000" pitchFamily="65" charset="-120"/>
            <a:cs typeface="Times New Roman" panose="02020603050405020304" pitchFamily="18" charset="0"/>
          </a:endParaRPr>
        </a:p>
      </dsp:txBody>
      <dsp:txXfrm>
        <a:off x="4843193" y="1432380"/>
        <a:ext cx="2556382" cy="704540"/>
      </dsp:txXfrm>
    </dsp:sp>
    <dsp:sp modelId="{464F2849-69FC-4A9D-B8A7-F9FDA2D99425}">
      <dsp:nvSpPr>
        <dsp:cNvPr id="0" name=""/>
        <dsp:cNvSpPr/>
      </dsp:nvSpPr>
      <dsp:spPr>
        <a:xfrm rot="240000">
          <a:off x="1813794" y="3001997"/>
          <a:ext cx="2734163" cy="773667"/>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i="0" kern="1200" dirty="0" smtClean="0">
              <a:latin typeface="Times New Roman" panose="02020603050405020304" pitchFamily="18" charset="0"/>
              <a:ea typeface="標楷體" panose="03000509000000000000" pitchFamily="65" charset="-120"/>
              <a:cs typeface="Times New Roman" panose="02020603050405020304" pitchFamily="18" charset="0"/>
            </a:rPr>
            <a:t>家庭服務</a:t>
          </a:r>
          <a:endParaRPr lang="en-US" altLang="zh-TW" sz="2000" i="0" kern="1200" dirty="0" smtClean="0">
            <a:latin typeface="Times New Roman" panose="02020603050405020304" pitchFamily="18" charset="0"/>
            <a:ea typeface="標楷體" panose="03000509000000000000" pitchFamily="65" charset="-120"/>
            <a:cs typeface="Times New Roman" panose="02020603050405020304" pitchFamily="18" charset="0"/>
          </a:endParaRPr>
        </a:p>
      </dsp:txBody>
      <dsp:txXfrm>
        <a:off x="1851561" y="3039764"/>
        <a:ext cx="2658629" cy="698133"/>
      </dsp:txXfrm>
    </dsp:sp>
    <dsp:sp modelId="{7E6DC8EB-C16E-4A81-9D3F-61175F69BB48}">
      <dsp:nvSpPr>
        <dsp:cNvPr id="0" name=""/>
        <dsp:cNvSpPr/>
      </dsp:nvSpPr>
      <dsp:spPr>
        <a:xfrm rot="240000">
          <a:off x="1868219" y="2097738"/>
          <a:ext cx="2679603" cy="777482"/>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i="0" kern="1200" dirty="0" smtClean="0">
              <a:latin typeface="Times New Roman" panose="02020603050405020304" pitchFamily="18" charset="0"/>
              <a:ea typeface="標楷體" panose="03000509000000000000" pitchFamily="65" charset="-120"/>
              <a:cs typeface="Times New Roman" panose="02020603050405020304" pitchFamily="18" charset="0"/>
            </a:rPr>
            <a:t>環境介入</a:t>
          </a:r>
          <a:r>
            <a:rPr lang="en-US" altLang="zh-TW" sz="2000" i="0" kern="1200" dirty="0" smtClean="0">
              <a:latin typeface="Times New Roman" panose="02020603050405020304" pitchFamily="18" charset="0"/>
              <a:ea typeface="標楷體" panose="03000509000000000000" pitchFamily="65" charset="-120"/>
              <a:cs typeface="Times New Roman" panose="02020603050405020304" pitchFamily="18" charset="0"/>
            </a:rPr>
            <a:t> </a:t>
          </a:r>
        </a:p>
      </dsp:txBody>
      <dsp:txXfrm>
        <a:off x="1906173" y="2135692"/>
        <a:ext cx="2603695" cy="7015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E8EB3-3F35-4A0A-8824-6897DF958592}">
      <dsp:nvSpPr>
        <dsp:cNvPr id="0" name=""/>
        <dsp:cNvSpPr/>
      </dsp:nvSpPr>
      <dsp:spPr>
        <a:xfrm>
          <a:off x="1920" y="306449"/>
          <a:ext cx="3041460" cy="2425871"/>
        </a:xfrm>
        <a:prstGeom prst="roundRect">
          <a:avLst/>
        </a:prstGeom>
        <a:blipFill rotWithShape="1">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B672A8-BD7D-496B-B501-E245D1432068}">
      <dsp:nvSpPr>
        <dsp:cNvPr id="0" name=""/>
        <dsp:cNvSpPr/>
      </dsp:nvSpPr>
      <dsp:spPr>
        <a:xfrm>
          <a:off x="48750" y="2819736"/>
          <a:ext cx="3038922" cy="1596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CN" altLang="en-US" sz="2400" b="0" i="0" kern="1200" dirty="0" smtClean="0">
              <a:solidFill>
                <a:schemeClr val="tx1"/>
              </a:solidFill>
              <a:latin typeface="Times New Roman" panose="02020603050405020304" pitchFamily="18" charset="0"/>
              <a:ea typeface="標楷體" pitchFamily="65" charset="-120"/>
              <a:cs typeface="Times New Roman" panose="02020603050405020304" pitchFamily="18" charset="0"/>
            </a:rPr>
            <a:t>父母沒有積極參與</a:t>
          </a:r>
          <a:endParaRPr lang="en-US" sz="2400" b="0" i="0" kern="1200" dirty="0" smtClean="0">
            <a:solidFill>
              <a:schemeClr val="tx1"/>
            </a:solidFill>
            <a:latin typeface="Times New Roman" panose="02020603050405020304" pitchFamily="18" charset="0"/>
            <a:cs typeface="Times New Roman" panose="02020603050405020304" pitchFamily="18" charset="0"/>
          </a:endParaRPr>
        </a:p>
        <a:p>
          <a:pPr lvl="0" algn="ctr" defTabSz="889000">
            <a:lnSpc>
              <a:spcPct val="90000"/>
            </a:lnSpc>
            <a:spcBef>
              <a:spcPct val="0"/>
            </a:spcBef>
            <a:spcAft>
              <a:spcPct val="35000"/>
            </a:spcAft>
          </a:pPr>
          <a:r>
            <a:rPr lang="en-US" altLang="en-US" sz="2400" i="0" kern="1200" dirty="0" smtClean="0">
              <a:latin typeface="Times New Roman" panose="02020603050405020304" pitchFamily="18" charset="0"/>
              <a:ea typeface="標楷體" pitchFamily="65" charset="-120"/>
              <a:cs typeface="Times New Roman" panose="02020603050405020304" pitchFamily="18" charset="0"/>
            </a:rPr>
            <a:t>(Ma &amp; Lai, 2014)  </a:t>
          </a:r>
        </a:p>
      </dsp:txBody>
      <dsp:txXfrm>
        <a:off x="48750" y="2819736"/>
        <a:ext cx="3038922" cy="1596126"/>
      </dsp:txXfrm>
    </dsp:sp>
    <dsp:sp modelId="{EAA2D6AA-2E71-4CC6-BF84-9F1C87843A23}">
      <dsp:nvSpPr>
        <dsp:cNvPr id="0" name=""/>
        <dsp:cNvSpPr/>
      </dsp:nvSpPr>
      <dsp:spPr>
        <a:xfrm>
          <a:off x="3473784" y="316254"/>
          <a:ext cx="3338357" cy="2386654"/>
        </a:xfrm>
        <a:prstGeom prst="roundRect">
          <a:avLst/>
        </a:prstGeom>
        <a:blipFill rotWithShape="1">
          <a:blip xmlns:r="http://schemas.openxmlformats.org/officeDocument/2006/relationships" r:embed="rId2"/>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AF3FD5-838A-4487-B53B-5A010D84AFA5}">
      <dsp:nvSpPr>
        <dsp:cNvPr id="0" name=""/>
        <dsp:cNvSpPr/>
      </dsp:nvSpPr>
      <dsp:spPr>
        <a:xfrm>
          <a:off x="3499748" y="2882763"/>
          <a:ext cx="3279545" cy="1596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lvl="0" algn="ctr" defTabSz="1066800">
            <a:lnSpc>
              <a:spcPct val="90000"/>
            </a:lnSpc>
            <a:spcBef>
              <a:spcPct val="0"/>
            </a:spcBef>
            <a:spcAft>
              <a:spcPct val="35000"/>
            </a:spcAft>
          </a:pPr>
          <a:r>
            <a:rPr lang="zh-CN" altLang="en-US" sz="2400" i="0" kern="1200" dirty="0" smtClean="0">
              <a:latin typeface="Times New Roman" panose="02020603050405020304" pitchFamily="18" charset="0"/>
              <a:ea typeface="標楷體" panose="03000509000000000000" pitchFamily="65" charset="-120"/>
              <a:cs typeface="Times New Roman" panose="02020603050405020304" pitchFamily="18" charset="0"/>
            </a:rPr>
            <a:t>忽視兒童和家庭成員的發展性需求</a:t>
          </a:r>
          <a:endParaRPr lang="en-US" sz="2400" i="0" kern="1200" dirty="0">
            <a:latin typeface="Times New Roman" panose="02020603050405020304" pitchFamily="18" charset="0"/>
            <a:ea typeface="標楷體" panose="03000509000000000000" pitchFamily="65" charset="-120"/>
            <a:cs typeface="Times New Roman" panose="02020603050405020304" pitchFamily="18" charset="0"/>
          </a:endParaRPr>
        </a:p>
      </dsp:txBody>
      <dsp:txXfrm>
        <a:off x="3499748" y="2882763"/>
        <a:ext cx="3279545" cy="1596126"/>
      </dsp:txXfrm>
    </dsp:sp>
    <dsp:sp modelId="{921BED1E-4C2D-4AE1-A34E-DBCFB8335535}">
      <dsp:nvSpPr>
        <dsp:cNvPr id="0" name=""/>
        <dsp:cNvSpPr/>
      </dsp:nvSpPr>
      <dsp:spPr>
        <a:xfrm>
          <a:off x="7242545" y="334765"/>
          <a:ext cx="3261691" cy="2382563"/>
        </a:xfrm>
        <a:prstGeom prst="roundRect">
          <a:avLst/>
        </a:prstGeom>
        <a:blipFill rotWithShape="1">
          <a:blip xmlns:r="http://schemas.openxmlformats.org/officeDocument/2006/relationships" r:embed="rId3"/>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E07C1A-8F59-41AB-A14C-CB304E40BC75}">
      <dsp:nvSpPr>
        <dsp:cNvPr id="0" name=""/>
        <dsp:cNvSpPr/>
      </dsp:nvSpPr>
      <dsp:spPr>
        <a:xfrm>
          <a:off x="7498313" y="2986031"/>
          <a:ext cx="2793867" cy="1596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lvl="0" algn="ctr" defTabSz="1066800">
            <a:lnSpc>
              <a:spcPct val="90000"/>
            </a:lnSpc>
            <a:spcBef>
              <a:spcPct val="0"/>
            </a:spcBef>
            <a:spcAft>
              <a:spcPct val="35000"/>
            </a:spcAft>
          </a:pPr>
          <a:r>
            <a:rPr lang="zh-CN" altLang="en-US" sz="2400" i="0" kern="1200" dirty="0" smtClean="0">
              <a:latin typeface="Times New Roman" panose="02020603050405020304" pitchFamily="18" charset="0"/>
              <a:ea typeface="標楷體" panose="03000509000000000000" pitchFamily="65" charset="-120"/>
              <a:cs typeface="Times New Roman" panose="02020603050405020304" pitchFamily="18" charset="0"/>
            </a:rPr>
            <a:t>問題視角</a:t>
          </a:r>
          <a:endParaRPr lang="en-US" sz="2400" i="0" kern="1200" dirty="0">
            <a:latin typeface="Times New Roman" panose="02020603050405020304" pitchFamily="18" charset="0"/>
            <a:ea typeface="標楷體" panose="03000509000000000000" pitchFamily="65" charset="-120"/>
            <a:cs typeface="Times New Roman" panose="02020603050405020304" pitchFamily="18" charset="0"/>
          </a:endParaRPr>
        </a:p>
      </dsp:txBody>
      <dsp:txXfrm>
        <a:off x="7498313" y="2986031"/>
        <a:ext cx="2793867" cy="15961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41DFA0-6AC1-4CBB-9AD4-D351DBD80291}">
      <dsp:nvSpPr>
        <dsp:cNvPr id="0" name=""/>
        <dsp:cNvSpPr/>
      </dsp:nvSpPr>
      <dsp:spPr>
        <a:xfrm rot="5400000">
          <a:off x="72069" y="242947"/>
          <a:ext cx="1592967" cy="1115077"/>
        </a:xfrm>
        <a:prstGeom prst="chevron">
          <a:avLst/>
        </a:prstGeom>
        <a:solidFill>
          <a:schemeClr val="accent1">
            <a:lumMod val="40000"/>
            <a:lumOff val="6000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l" defTabSz="889000">
            <a:lnSpc>
              <a:spcPct val="80000"/>
            </a:lnSpc>
            <a:spcBef>
              <a:spcPct val="0"/>
            </a:spcBef>
            <a:spcAft>
              <a:spcPct val="35000"/>
            </a:spcAft>
          </a:pPr>
          <a:endParaRPr lang="en-US" sz="2000" i="0" kern="1200" dirty="0">
            <a:solidFill>
              <a:schemeClr val="tx1"/>
            </a:solidFill>
            <a:latin typeface="Times New Roman" panose="02020603050405020304" pitchFamily="18" charset="0"/>
            <a:cs typeface="Times New Roman" panose="02020603050405020304" pitchFamily="18" charset="0"/>
          </a:endParaRPr>
        </a:p>
      </dsp:txBody>
      <dsp:txXfrm rot="-5400000">
        <a:off x="311015" y="561541"/>
        <a:ext cx="1115077" cy="477890"/>
      </dsp:txXfrm>
    </dsp:sp>
    <dsp:sp modelId="{636FBA7E-2B94-456C-8128-9DEB7D11EE01}">
      <dsp:nvSpPr>
        <dsp:cNvPr id="0" name=""/>
        <dsp:cNvSpPr/>
      </dsp:nvSpPr>
      <dsp:spPr>
        <a:xfrm rot="5400000">
          <a:off x="4591489" y="-3140691"/>
          <a:ext cx="1035428" cy="7374039"/>
        </a:xfrm>
        <a:prstGeom prst="round2Same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130000"/>
            </a:lnSpc>
            <a:spcBef>
              <a:spcPct val="0"/>
            </a:spcBef>
            <a:spcAft>
              <a:spcPts val="0"/>
            </a:spcAft>
            <a:buChar char="••"/>
          </a:pPr>
          <a:r>
            <a:rPr lang="zh-CN" altLang="en-US" sz="1800" kern="1200" dirty="0" smtClean="0">
              <a:latin typeface="標楷體" pitchFamily="65" charset="-120"/>
              <a:ea typeface="標楷體" pitchFamily="65" charset="-120"/>
              <a:cs typeface="Times New Roman" panose="02020603050405020304" pitchFamily="18" charset="0"/>
            </a:rPr>
            <a:t>監督孩子寫作業和改錯</a:t>
          </a:r>
          <a:r>
            <a:rPr lang="zh-TW" altLang="en-US" sz="1800" kern="1200" dirty="0" smtClean="0">
              <a:latin typeface="標楷體" pitchFamily="65" charset="-120"/>
              <a:ea typeface="標楷體" pitchFamily="65" charset="-120"/>
              <a:cs typeface="Times New Roman" panose="02020603050405020304" pitchFamily="18" charset="0"/>
            </a:rPr>
            <a:t>佔</a:t>
          </a:r>
          <a:r>
            <a:rPr lang="zh-CN" altLang="en-US" sz="1800" kern="1200" dirty="0" smtClean="0">
              <a:latin typeface="標楷體" pitchFamily="65" charset="-120"/>
              <a:ea typeface="標楷體" pitchFamily="65" charset="-120"/>
              <a:cs typeface="Times New Roman" panose="02020603050405020304" pitchFamily="18" charset="0"/>
            </a:rPr>
            <a:t>據了父母的</a:t>
          </a:r>
          <a:r>
            <a:rPr lang="zh-TW" altLang="en-US" sz="1800" kern="1200" dirty="0" smtClean="0">
              <a:latin typeface="標楷體" pitchFamily="65" charset="-120"/>
              <a:ea typeface="標楷體" pitchFamily="65" charset="-120"/>
              <a:cs typeface="Times New Roman" panose="02020603050405020304" pitchFamily="18" charset="0"/>
            </a:rPr>
            <a:t>時間和</a:t>
          </a:r>
          <a:r>
            <a:rPr lang="zh-CN" altLang="en-US" sz="1800" kern="1200" dirty="0" smtClean="0">
              <a:latin typeface="標楷體" pitchFamily="65" charset="-120"/>
              <a:ea typeface="標楷體" pitchFamily="65" charset="-120"/>
              <a:cs typeface="Times New Roman" panose="02020603050405020304" pitchFamily="18" charset="0"/>
            </a:rPr>
            <a:t>精力</a:t>
          </a:r>
          <a:endParaRPr lang="zh-HK" altLang="en-US" sz="1800" kern="1200" dirty="0">
            <a:latin typeface="標楷體" pitchFamily="65" charset="-120"/>
            <a:ea typeface="標楷體" pitchFamily="65" charset="-120"/>
            <a:cs typeface="Times New Roman" panose="02020603050405020304" pitchFamily="18" charset="0"/>
          </a:endParaRPr>
        </a:p>
        <a:p>
          <a:pPr marL="171450" lvl="1" indent="-171450" algn="l" defTabSz="800100">
            <a:lnSpc>
              <a:spcPct val="130000"/>
            </a:lnSpc>
            <a:spcBef>
              <a:spcPct val="0"/>
            </a:spcBef>
            <a:spcAft>
              <a:spcPts val="0"/>
            </a:spcAft>
            <a:buChar char="••"/>
          </a:pPr>
          <a:r>
            <a:rPr lang="zh-CN" altLang="en-US" sz="1800" kern="1200" dirty="0" smtClean="0">
              <a:latin typeface="標楷體" pitchFamily="65" charset="-120"/>
              <a:ea typeface="標楷體" pitchFamily="65" charset="-120"/>
              <a:cs typeface="Times New Roman" panose="02020603050405020304" pitchFamily="18" charset="0"/>
            </a:rPr>
            <a:t>家庭生活圍繞症狀開展</a:t>
          </a:r>
          <a:endParaRPr lang="zh-HK" altLang="en-US" sz="1800" kern="1200" dirty="0">
            <a:latin typeface="標楷體" pitchFamily="65" charset="-120"/>
            <a:ea typeface="標楷體" pitchFamily="65" charset="-120"/>
            <a:cs typeface="Times New Roman" panose="02020603050405020304" pitchFamily="18" charset="0"/>
          </a:endParaRPr>
        </a:p>
      </dsp:txBody>
      <dsp:txXfrm rot="-5400000">
        <a:off x="1422184" y="79159"/>
        <a:ext cx="7323494" cy="934338"/>
      </dsp:txXfrm>
    </dsp:sp>
    <dsp:sp modelId="{EAFB61BB-CA7D-4C01-98AE-2E7DA2DDA8AD}">
      <dsp:nvSpPr>
        <dsp:cNvPr id="0" name=""/>
        <dsp:cNvSpPr/>
      </dsp:nvSpPr>
      <dsp:spPr>
        <a:xfrm rot="5400000">
          <a:off x="72069" y="1636077"/>
          <a:ext cx="1592967" cy="1115077"/>
        </a:xfrm>
        <a:prstGeom prst="chevron">
          <a:avLst/>
        </a:prstGeom>
        <a:solidFill>
          <a:schemeClr val="accent1">
            <a:lumMod val="40000"/>
            <a:lumOff val="6000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l" defTabSz="889000">
            <a:lnSpc>
              <a:spcPct val="80000"/>
            </a:lnSpc>
            <a:spcBef>
              <a:spcPct val="0"/>
            </a:spcBef>
            <a:spcAft>
              <a:spcPct val="35000"/>
            </a:spcAft>
          </a:pPr>
          <a:endParaRPr lang="en-US" sz="2000" b="0" i="0" kern="1200" dirty="0">
            <a:solidFill>
              <a:schemeClr val="tx1"/>
            </a:solidFill>
            <a:latin typeface="Times New Roman" panose="02020603050405020304" pitchFamily="18" charset="0"/>
            <a:cs typeface="Times New Roman" panose="02020603050405020304" pitchFamily="18" charset="0"/>
          </a:endParaRPr>
        </a:p>
      </dsp:txBody>
      <dsp:txXfrm rot="-5400000">
        <a:off x="311015" y="1954671"/>
        <a:ext cx="1115077" cy="477890"/>
      </dsp:txXfrm>
    </dsp:sp>
    <dsp:sp modelId="{9951FF62-C1BC-433F-9FD9-764E5941412F}">
      <dsp:nvSpPr>
        <dsp:cNvPr id="0" name=""/>
        <dsp:cNvSpPr/>
      </dsp:nvSpPr>
      <dsp:spPr>
        <a:xfrm rot="5400000">
          <a:off x="4516637" y="-1713249"/>
          <a:ext cx="1163718" cy="7338763"/>
        </a:xfrm>
        <a:prstGeom prst="round2Same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100000"/>
            </a:lnSpc>
            <a:spcBef>
              <a:spcPct val="0"/>
            </a:spcBef>
            <a:spcAft>
              <a:spcPts val="0"/>
            </a:spcAft>
            <a:buChar char="••"/>
          </a:pPr>
          <a:r>
            <a:rPr lang="zh-CN" altLang="en-US" sz="1800" kern="1200" smtClean="0">
              <a:latin typeface="標楷體" pitchFamily="65" charset="-120"/>
              <a:ea typeface="標楷體" pitchFamily="65" charset="-120"/>
              <a:cs typeface="Times New Roman" panose="02020603050405020304" pitchFamily="18" charset="0"/>
            </a:rPr>
            <a:t>兒童和其他家庭成員欠缺滿足發展性需求的時間和能量</a:t>
          </a:r>
          <a:endParaRPr lang="zh-HK" altLang="en-US" sz="1800" kern="1200" dirty="0">
            <a:latin typeface="標楷體" pitchFamily="65" charset="-120"/>
            <a:ea typeface="標楷體" pitchFamily="65" charset="-120"/>
            <a:cs typeface="Times New Roman" panose="02020603050405020304" pitchFamily="18" charset="0"/>
          </a:endParaRPr>
        </a:p>
        <a:p>
          <a:pPr marL="171450" lvl="1" indent="-171450" algn="l" defTabSz="800100">
            <a:lnSpc>
              <a:spcPct val="100000"/>
            </a:lnSpc>
            <a:spcBef>
              <a:spcPct val="0"/>
            </a:spcBef>
            <a:spcAft>
              <a:spcPts val="0"/>
            </a:spcAft>
            <a:buChar char="••"/>
          </a:pPr>
          <a:r>
            <a:rPr lang="zh-CN" altLang="en-US" sz="1800" kern="1200" dirty="0" smtClean="0">
              <a:latin typeface="標楷體" pitchFamily="65" charset="-120"/>
              <a:ea typeface="標楷體" pitchFamily="65" charset="-120"/>
              <a:cs typeface="Times New Roman" panose="02020603050405020304" pitchFamily="18" charset="0"/>
            </a:rPr>
            <a:t>家庭互動受限制</a:t>
          </a:r>
          <a:endParaRPr lang="en-US" altLang="en-US" sz="1800" kern="1200" dirty="0" smtClean="0">
            <a:latin typeface="標楷體" pitchFamily="65" charset="-120"/>
            <a:ea typeface="標楷體" pitchFamily="65" charset="-120"/>
            <a:cs typeface="Times New Roman" panose="02020603050405020304" pitchFamily="18" charset="0"/>
          </a:endParaRPr>
        </a:p>
        <a:p>
          <a:pPr marL="171450" lvl="1" indent="-171450" algn="l" defTabSz="800100">
            <a:lnSpc>
              <a:spcPct val="100000"/>
            </a:lnSpc>
            <a:spcBef>
              <a:spcPct val="0"/>
            </a:spcBef>
            <a:spcAft>
              <a:spcPts val="0"/>
            </a:spcAft>
            <a:buChar char="••"/>
          </a:pPr>
          <a:r>
            <a:rPr lang="zh-CN" altLang="en-US" sz="1800" kern="1200" dirty="0" smtClean="0">
              <a:latin typeface="標楷體" pitchFamily="65" charset="-120"/>
              <a:ea typeface="標楷體" pitchFamily="65" charset="-120"/>
              <a:cs typeface="Times New Roman" panose="02020603050405020304" pitchFamily="18" charset="0"/>
            </a:rPr>
            <a:t>限制了家庭在應對上的選擇和可能性</a:t>
          </a:r>
          <a:endParaRPr lang="zh-HK" altLang="en-US" sz="1800" kern="1200" dirty="0">
            <a:latin typeface="標楷體" pitchFamily="65" charset="-120"/>
            <a:ea typeface="標楷體" pitchFamily="65" charset="-120"/>
            <a:cs typeface="Times New Roman" panose="02020603050405020304" pitchFamily="18" charset="0"/>
          </a:endParaRPr>
        </a:p>
      </dsp:txBody>
      <dsp:txXfrm rot="-5400000">
        <a:off x="1429115" y="1431081"/>
        <a:ext cx="7281955" cy="1050102"/>
      </dsp:txXfrm>
    </dsp:sp>
    <dsp:sp modelId="{EB4B0955-D3D2-4379-BF35-0261BD635707}">
      <dsp:nvSpPr>
        <dsp:cNvPr id="0" name=""/>
        <dsp:cNvSpPr/>
      </dsp:nvSpPr>
      <dsp:spPr>
        <a:xfrm rot="5400000">
          <a:off x="-114195" y="3205037"/>
          <a:ext cx="1965498" cy="1115077"/>
        </a:xfrm>
        <a:prstGeom prst="chevron">
          <a:avLst/>
        </a:prstGeom>
        <a:solidFill>
          <a:schemeClr val="accent1">
            <a:lumMod val="40000"/>
            <a:lumOff val="6000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l" defTabSz="844550">
            <a:lnSpc>
              <a:spcPct val="80000"/>
            </a:lnSpc>
            <a:spcBef>
              <a:spcPct val="0"/>
            </a:spcBef>
            <a:spcAft>
              <a:spcPct val="35000"/>
            </a:spcAft>
          </a:pPr>
          <a:r>
            <a:rPr lang="en-US" altLang="zh-CN" sz="1900" i="0" kern="1200" dirty="0" smtClean="0">
              <a:solidFill>
                <a:schemeClr val="tx1"/>
              </a:solidFill>
              <a:latin typeface="Century Schoolbook" panose="02040604050505020304" pitchFamily="18" charset="0"/>
            </a:rPr>
            <a:t/>
          </a:r>
          <a:br>
            <a:rPr lang="en-US" altLang="zh-CN" sz="1900" i="0" kern="1200" dirty="0" smtClean="0">
              <a:solidFill>
                <a:schemeClr val="tx1"/>
              </a:solidFill>
              <a:latin typeface="Century Schoolbook" panose="02040604050505020304" pitchFamily="18" charset="0"/>
            </a:rPr>
          </a:br>
          <a:endParaRPr lang="en-US" sz="2000" i="0" kern="1200" dirty="0">
            <a:solidFill>
              <a:schemeClr val="tx1"/>
            </a:solidFill>
            <a:latin typeface="Times New Roman" panose="02020603050405020304" pitchFamily="18" charset="0"/>
            <a:cs typeface="Times New Roman" panose="02020603050405020304" pitchFamily="18" charset="0"/>
          </a:endParaRPr>
        </a:p>
      </dsp:txBody>
      <dsp:txXfrm rot="-5400000">
        <a:off x="311016" y="3337366"/>
        <a:ext cx="1115077" cy="850421"/>
      </dsp:txXfrm>
    </dsp:sp>
    <dsp:sp modelId="{6FE8E20A-303B-49F8-990C-297BADEFAD19}">
      <dsp:nvSpPr>
        <dsp:cNvPr id="0" name=""/>
        <dsp:cNvSpPr/>
      </dsp:nvSpPr>
      <dsp:spPr>
        <a:xfrm rot="5400000">
          <a:off x="4286168" y="-109088"/>
          <a:ext cx="1574348" cy="7289481"/>
        </a:xfrm>
        <a:prstGeom prst="round2Same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zh-CN" altLang="en-US" sz="1800" kern="1200" smtClean="0">
              <a:latin typeface="標楷體" pitchFamily="65" charset="-120"/>
              <a:ea typeface="標楷體" pitchFamily="65" charset="-120"/>
              <a:cs typeface="Times New Roman" panose="02020603050405020304" pitchFamily="18" charset="0"/>
            </a:rPr>
            <a:t>父母感覺無能爲力、孤立無援</a:t>
          </a:r>
          <a:endParaRPr lang="zh-HK" altLang="en-US" sz="1800" kern="1200" dirty="0">
            <a:latin typeface="標楷體" pitchFamily="65" charset="-120"/>
            <a:ea typeface="標楷體" pitchFamily="65" charset="-120"/>
            <a:cs typeface="Times New Roman" panose="02020603050405020304" pitchFamily="18" charset="0"/>
          </a:endParaRPr>
        </a:p>
        <a:p>
          <a:pPr marL="171450" lvl="1" indent="-171450" algn="l" defTabSz="800100">
            <a:lnSpc>
              <a:spcPct val="90000"/>
            </a:lnSpc>
            <a:spcBef>
              <a:spcPct val="0"/>
            </a:spcBef>
            <a:spcAft>
              <a:spcPct val="15000"/>
            </a:spcAft>
            <a:buChar char="••"/>
          </a:pPr>
          <a:r>
            <a:rPr lang="zh-CN" altLang="en-US" sz="1800" kern="1200" dirty="0" smtClean="0">
              <a:latin typeface="標楷體" pitchFamily="65" charset="-120"/>
              <a:ea typeface="標楷體" pitchFamily="65" charset="-120"/>
              <a:cs typeface="Times New Roman" panose="02020603050405020304" pitchFamily="18" charset="0"/>
            </a:rPr>
            <a:t>被苛責</a:t>
          </a:r>
          <a:endParaRPr lang="en-US" altLang="en-US" sz="1800" kern="1200" dirty="0">
            <a:latin typeface="標楷體" pitchFamily="65" charset="-120"/>
            <a:ea typeface="標楷體" pitchFamily="65" charset="-120"/>
            <a:cs typeface="Times New Roman" panose="02020603050405020304" pitchFamily="18" charset="0"/>
          </a:endParaRPr>
        </a:p>
        <a:p>
          <a:pPr marL="171450" lvl="1" indent="-171450" algn="l" defTabSz="800100">
            <a:lnSpc>
              <a:spcPct val="90000"/>
            </a:lnSpc>
            <a:spcBef>
              <a:spcPct val="0"/>
            </a:spcBef>
            <a:spcAft>
              <a:spcPct val="15000"/>
            </a:spcAft>
            <a:buChar char="••"/>
          </a:pPr>
          <a:r>
            <a:rPr lang="zh-CN" altLang="en-US" sz="1800" kern="1200" dirty="0" smtClean="0">
              <a:latin typeface="標楷體" pitchFamily="65" charset="-120"/>
              <a:ea typeface="標楷體" pitchFamily="65" charset="-120"/>
              <a:cs typeface="Times New Roman" panose="02020603050405020304" pitchFamily="18" charset="0"/>
            </a:rPr>
            <a:t>被社交孤立和排擠</a:t>
          </a:r>
          <a:endParaRPr lang="zh-HK" altLang="en-US" sz="1800" kern="1200" dirty="0">
            <a:latin typeface="標楷體" pitchFamily="65" charset="-120"/>
            <a:ea typeface="標楷體" pitchFamily="65" charset="-120"/>
            <a:cs typeface="Times New Roman" panose="02020603050405020304" pitchFamily="18" charset="0"/>
          </a:endParaRPr>
        </a:p>
        <a:p>
          <a:pPr marL="171450" lvl="1" indent="-171450" algn="l" defTabSz="800100">
            <a:lnSpc>
              <a:spcPct val="90000"/>
            </a:lnSpc>
            <a:spcBef>
              <a:spcPct val="0"/>
            </a:spcBef>
            <a:spcAft>
              <a:spcPct val="15000"/>
            </a:spcAft>
            <a:buChar char="••"/>
          </a:pPr>
          <a:r>
            <a:rPr lang="zh-CN" altLang="en-US" sz="1800" kern="1200" dirty="0" smtClean="0">
              <a:latin typeface="標楷體" pitchFamily="65" charset="-120"/>
              <a:ea typeface="標楷體" pitchFamily="65" charset="-120"/>
              <a:cs typeface="Times New Roman" panose="02020603050405020304" pitchFamily="18" charset="0"/>
            </a:rPr>
            <a:t>親職效能更低</a:t>
          </a:r>
          <a:endParaRPr lang="zh-HK" altLang="en-US" sz="1800" kern="1200" dirty="0">
            <a:latin typeface="標楷體" pitchFamily="65" charset="-120"/>
            <a:ea typeface="標楷體" pitchFamily="65" charset="-120"/>
            <a:cs typeface="Times New Roman" panose="02020603050405020304" pitchFamily="18" charset="0"/>
          </a:endParaRPr>
        </a:p>
      </dsp:txBody>
      <dsp:txXfrm rot="-5400000">
        <a:off x="1428602" y="2825331"/>
        <a:ext cx="7212628" cy="14206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B4DCF6-E838-4846-99C0-663638438D73}">
      <dsp:nvSpPr>
        <dsp:cNvPr id="0" name=""/>
        <dsp:cNvSpPr/>
      </dsp:nvSpPr>
      <dsp:spPr>
        <a:xfrm rot="5400000">
          <a:off x="5327726" y="-2062846"/>
          <a:ext cx="1134625" cy="5548272"/>
        </a:xfrm>
        <a:prstGeom prst="round2Same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zh-TW" altLang="en-US" sz="1600" kern="1200" dirty="0" smtClean="0">
              <a:latin typeface="標楷體" panose="03000509000000000000" pitchFamily="65" charset="-120"/>
              <a:ea typeface="標楷體" panose="03000509000000000000" pitchFamily="65" charset="-120"/>
            </a:rPr>
            <a:t>一項六年的追蹤研究發現：隨年紀愈長，患有</a:t>
          </a:r>
          <a:r>
            <a:rPr lang="en-US" altLang="zh-TW" sz="1600" kern="1200" dirty="0" smtClean="0">
              <a:latin typeface="標楷體" panose="03000509000000000000" pitchFamily="65" charset="-120"/>
              <a:ea typeface="標楷體" panose="03000509000000000000" pitchFamily="65" charset="-120"/>
            </a:rPr>
            <a:t>ADHD</a:t>
          </a:r>
          <a:r>
            <a:rPr lang="zh-TW" altLang="en-US" sz="1600" kern="1200" dirty="0" smtClean="0">
              <a:latin typeface="標楷體" panose="03000509000000000000" pitchFamily="65" charset="-120"/>
              <a:ea typeface="標楷體" panose="03000509000000000000" pitchFamily="65" charset="-120"/>
            </a:rPr>
            <a:t>的孩子</a:t>
          </a:r>
          <a:r>
            <a:rPr lang="en-US" altLang="zh-TW" sz="1600" kern="1200" dirty="0" smtClean="0">
              <a:latin typeface="標楷體" panose="03000509000000000000" pitchFamily="65" charset="-120"/>
              <a:ea typeface="標楷體" panose="03000509000000000000" pitchFamily="65" charset="-120"/>
            </a:rPr>
            <a:t>(</a:t>
          </a:r>
          <a:r>
            <a:rPr lang="zh-TW" altLang="en-US" sz="1600" kern="1200" dirty="0" smtClean="0">
              <a:latin typeface="標楷體" panose="03000509000000000000" pitchFamily="65" charset="-120"/>
              <a:ea typeface="標楷體" panose="03000509000000000000" pitchFamily="65" charset="-120"/>
            </a:rPr>
            <a:t>從</a:t>
          </a:r>
          <a:r>
            <a:rPr lang="en-US" altLang="zh-TW" sz="1600" kern="1200" dirty="0" smtClean="0">
              <a:latin typeface="標楷體" panose="03000509000000000000" pitchFamily="65" charset="-120"/>
              <a:ea typeface="標楷體" panose="03000509000000000000" pitchFamily="65" charset="-120"/>
            </a:rPr>
            <a:t>8</a:t>
          </a:r>
          <a:r>
            <a:rPr lang="zh-TW" altLang="en-US" sz="1600" kern="1200" dirty="0" smtClean="0">
              <a:latin typeface="標楷體" panose="03000509000000000000" pitchFamily="65" charset="-120"/>
              <a:ea typeface="標楷體" panose="03000509000000000000" pitchFamily="65" charset="-120"/>
            </a:rPr>
            <a:t>至</a:t>
          </a:r>
          <a:r>
            <a:rPr lang="en-US" altLang="zh-TW" sz="1600" kern="1200" dirty="0" smtClean="0">
              <a:latin typeface="標楷體" panose="03000509000000000000" pitchFamily="65" charset="-120"/>
              <a:ea typeface="標楷體" panose="03000509000000000000" pitchFamily="65" charset="-120"/>
            </a:rPr>
            <a:t>13</a:t>
          </a:r>
          <a:r>
            <a:rPr lang="zh-TW" altLang="en-US" sz="1600" kern="1200" dirty="0" smtClean="0">
              <a:latin typeface="標楷體" panose="03000509000000000000" pitchFamily="65" charset="-120"/>
              <a:ea typeface="標楷體" panose="03000509000000000000" pitchFamily="65" charset="-120"/>
            </a:rPr>
            <a:t>歲</a:t>
          </a:r>
          <a:r>
            <a:rPr lang="en-US" altLang="zh-TW" sz="1600" kern="1200" dirty="0" smtClean="0">
              <a:latin typeface="標楷體" panose="03000509000000000000" pitchFamily="65" charset="-120"/>
              <a:ea typeface="標楷體" panose="03000509000000000000" pitchFamily="65" charset="-120"/>
            </a:rPr>
            <a:t>)</a:t>
          </a:r>
          <a:r>
            <a:rPr lang="zh-TW" altLang="en-US" sz="1600" kern="1200" dirty="0" smtClean="0">
              <a:latin typeface="標楷體" panose="03000509000000000000" pitchFamily="65" charset="-120"/>
              <a:ea typeface="標楷體" panose="03000509000000000000" pitchFamily="65" charset="-120"/>
            </a:rPr>
            <a:t>自我形象愈下降，抑鬱症狀愈多 </a:t>
          </a:r>
          <a:r>
            <a:rPr lang="en-US" altLang="zh-HK" sz="1600" kern="1200" dirty="0" smtClean="0">
              <a:latin typeface="標楷體" panose="03000509000000000000" pitchFamily="65" charset="-120"/>
              <a:ea typeface="標楷體" panose="03000509000000000000" pitchFamily="65" charset="-120"/>
            </a:rPr>
            <a:t>(Hoza et al., 2010)</a:t>
          </a:r>
          <a:endParaRPr lang="zh-HK" altLang="en-US" sz="1600" kern="1200" dirty="0"/>
        </a:p>
      </dsp:txBody>
      <dsp:txXfrm rot="-5400000">
        <a:off x="3120903" y="199365"/>
        <a:ext cx="5492884" cy="1023849"/>
      </dsp:txXfrm>
    </dsp:sp>
    <dsp:sp modelId="{851C8A25-4BF8-48B9-8A1B-EF6559AE6BB3}">
      <dsp:nvSpPr>
        <dsp:cNvPr id="0" name=""/>
        <dsp:cNvSpPr/>
      </dsp:nvSpPr>
      <dsp:spPr>
        <a:xfrm>
          <a:off x="0" y="2148"/>
          <a:ext cx="3120903" cy="141828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altLang="zh-TW" sz="3000" b="1" kern="1200" dirty="0" smtClean="0">
              <a:latin typeface="標楷體" panose="03000509000000000000" pitchFamily="65" charset="-120"/>
              <a:ea typeface="標楷體" panose="03000509000000000000" pitchFamily="65" charset="-120"/>
            </a:rPr>
            <a:t>ADHD</a:t>
          </a:r>
          <a:r>
            <a:rPr lang="zh-TW" altLang="en-US" sz="3000" b="1" kern="1200" dirty="0" smtClean="0">
              <a:latin typeface="標楷體" panose="03000509000000000000" pitchFamily="65" charset="-120"/>
              <a:ea typeface="標楷體" panose="03000509000000000000" pitchFamily="65" charset="-120"/>
            </a:rPr>
            <a:t>與其他病症</a:t>
          </a:r>
          <a:endParaRPr lang="zh-HK" altLang="en-US" sz="3000" kern="1200" dirty="0"/>
        </a:p>
      </dsp:txBody>
      <dsp:txXfrm>
        <a:off x="69235" y="71383"/>
        <a:ext cx="2982433" cy="1279812"/>
      </dsp:txXfrm>
    </dsp:sp>
    <dsp:sp modelId="{85B5DB59-3E58-44DB-B61E-0F388529D181}">
      <dsp:nvSpPr>
        <dsp:cNvPr id="0" name=""/>
        <dsp:cNvSpPr/>
      </dsp:nvSpPr>
      <dsp:spPr>
        <a:xfrm rot="5400000">
          <a:off x="5327726" y="-573649"/>
          <a:ext cx="1134625" cy="5548272"/>
        </a:xfrm>
        <a:prstGeom prst="round2Same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zh-TW" altLang="en-US" sz="1600" kern="1200" dirty="0" smtClean="0">
              <a:latin typeface="標楷體" panose="03000509000000000000" pitchFamily="65" charset="-120"/>
              <a:ea typeface="標楷體" panose="03000509000000000000" pitchFamily="65" charset="-120"/>
            </a:rPr>
            <a:t>追蹤研究發現</a:t>
          </a:r>
          <a:r>
            <a:rPr lang="en-US" altLang="zh-TW" sz="1600" kern="1200" dirty="0" smtClean="0">
              <a:latin typeface="標楷體" panose="03000509000000000000" pitchFamily="65" charset="-120"/>
              <a:ea typeface="標楷體" panose="03000509000000000000" pitchFamily="65" charset="-120"/>
            </a:rPr>
            <a:t>(</a:t>
          </a:r>
          <a:r>
            <a:rPr lang="zh-TW" altLang="en-US" sz="1600" kern="1200" dirty="0" smtClean="0">
              <a:latin typeface="標楷體" panose="03000509000000000000" pitchFamily="65" charset="-120"/>
              <a:ea typeface="標楷體" panose="03000509000000000000" pitchFamily="65" charset="-120"/>
            </a:rPr>
            <a:t>從</a:t>
          </a:r>
          <a:r>
            <a:rPr lang="en-US" altLang="zh-TW" sz="1600" kern="1200" dirty="0" smtClean="0">
              <a:latin typeface="標楷體" panose="03000509000000000000" pitchFamily="65" charset="-120"/>
              <a:ea typeface="標楷體" panose="03000509000000000000" pitchFamily="65" charset="-120"/>
            </a:rPr>
            <a:t>8</a:t>
          </a:r>
          <a:r>
            <a:rPr lang="zh-TW" altLang="en-US" sz="1600" kern="1200" dirty="0" smtClean="0">
              <a:latin typeface="標楷體" panose="03000509000000000000" pitchFamily="65" charset="-120"/>
              <a:ea typeface="標楷體" panose="03000509000000000000" pitchFamily="65" charset="-120"/>
            </a:rPr>
            <a:t>至</a:t>
          </a:r>
          <a:r>
            <a:rPr lang="en-US" altLang="zh-TW" sz="1600" kern="1200" dirty="0" smtClean="0">
              <a:latin typeface="標楷體" panose="03000509000000000000" pitchFamily="65" charset="-120"/>
              <a:ea typeface="標楷體" panose="03000509000000000000" pitchFamily="65" charset="-120"/>
            </a:rPr>
            <a:t>13</a:t>
          </a:r>
          <a:r>
            <a:rPr lang="zh-TW" altLang="en-US" sz="1600" kern="1200" dirty="0" smtClean="0">
              <a:latin typeface="標楷體" panose="03000509000000000000" pitchFamily="65" charset="-120"/>
              <a:ea typeface="標楷體" panose="03000509000000000000" pitchFamily="65" charset="-120"/>
            </a:rPr>
            <a:t>歲</a:t>
          </a:r>
          <a:r>
            <a:rPr lang="en-US" altLang="zh-TW" sz="1600" kern="1200" dirty="0" smtClean="0">
              <a:latin typeface="標楷體" panose="03000509000000000000" pitchFamily="65" charset="-120"/>
              <a:ea typeface="標楷體" panose="03000509000000000000" pitchFamily="65" charset="-120"/>
            </a:rPr>
            <a:t>) </a:t>
          </a:r>
          <a:r>
            <a:rPr lang="zh-TW" altLang="en-US" sz="1600" kern="1200" dirty="0" smtClean="0">
              <a:latin typeface="標楷體" panose="03000509000000000000" pitchFamily="65" charset="-120"/>
              <a:ea typeface="標楷體" panose="03000509000000000000" pitchFamily="65" charset="-120"/>
            </a:rPr>
            <a:t>：</a:t>
          </a:r>
          <a:r>
            <a:rPr lang="en-US" altLang="zh-TW" sz="1600" kern="1200" dirty="0" smtClean="0">
              <a:latin typeface="標楷體" panose="03000509000000000000" pitchFamily="65" charset="-120"/>
              <a:ea typeface="標楷體" panose="03000509000000000000" pitchFamily="65" charset="-120"/>
            </a:rPr>
            <a:t>ADHD</a:t>
          </a:r>
          <a:r>
            <a:rPr lang="zh-TW" altLang="en-US" sz="1600" kern="1200" dirty="0" smtClean="0">
              <a:latin typeface="標楷體" panose="03000509000000000000" pitchFamily="65" charset="-120"/>
              <a:ea typeface="標楷體" panose="03000509000000000000" pitchFamily="65" charset="-120"/>
            </a:rPr>
            <a:t>與低自信相關 </a:t>
          </a:r>
          <a:r>
            <a:rPr lang="en-US" altLang="zh-TW" sz="1600" kern="1200" dirty="0" smtClean="0">
              <a:latin typeface="標楷體" panose="03000509000000000000" pitchFamily="65" charset="-120"/>
              <a:ea typeface="標楷體" panose="03000509000000000000" pitchFamily="65" charset="-120"/>
            </a:rPr>
            <a:t>(</a:t>
          </a:r>
          <a:r>
            <a:rPr lang="en-US" altLang="zh-HK" sz="1600" kern="1200" dirty="0" smtClean="0">
              <a:latin typeface="標楷體" panose="03000509000000000000" pitchFamily="65" charset="-120"/>
              <a:ea typeface="標楷體" panose="03000509000000000000" pitchFamily="65" charset="-120"/>
            </a:rPr>
            <a:t>Edbom et al., 2006)</a:t>
          </a:r>
          <a:endParaRPr lang="zh-HK" altLang="en-US" sz="1600" kern="1200" dirty="0"/>
        </a:p>
        <a:p>
          <a:pPr marL="171450" lvl="1" indent="-171450" algn="l" defTabSz="711200">
            <a:lnSpc>
              <a:spcPct val="90000"/>
            </a:lnSpc>
            <a:spcBef>
              <a:spcPct val="0"/>
            </a:spcBef>
            <a:spcAft>
              <a:spcPct val="15000"/>
            </a:spcAft>
            <a:buChar char="••"/>
          </a:pPr>
          <a:r>
            <a:rPr lang="zh-TW" altLang="en-US" sz="1600" kern="1200" dirty="0" smtClean="0">
              <a:latin typeface="標楷體" panose="03000509000000000000" pitchFamily="65" charset="-120"/>
              <a:ea typeface="標楷體" panose="03000509000000000000" pitchFamily="65" charset="-120"/>
            </a:rPr>
            <a:t>年長而用藥相對沒有用藥的的年青人有較低的社交自信</a:t>
          </a:r>
          <a:endParaRPr lang="en-US" altLang="zh-TW" sz="1600" kern="1200" dirty="0">
            <a:latin typeface="標楷體" panose="03000509000000000000" pitchFamily="65" charset="-120"/>
            <a:ea typeface="標楷體" panose="03000509000000000000" pitchFamily="65" charset="-120"/>
          </a:endParaRPr>
        </a:p>
      </dsp:txBody>
      <dsp:txXfrm rot="-5400000">
        <a:off x="3120903" y="1688562"/>
        <a:ext cx="5492884" cy="1023849"/>
      </dsp:txXfrm>
    </dsp:sp>
    <dsp:sp modelId="{81C747EC-E603-45E2-827C-54410BBC9E0F}">
      <dsp:nvSpPr>
        <dsp:cNvPr id="0" name=""/>
        <dsp:cNvSpPr/>
      </dsp:nvSpPr>
      <dsp:spPr>
        <a:xfrm>
          <a:off x="0" y="1491345"/>
          <a:ext cx="3120903" cy="141828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altLang="zh-HK" sz="3000" b="1" kern="1200" dirty="0" smtClean="0">
              <a:latin typeface="標楷體" panose="03000509000000000000" pitchFamily="65" charset="-120"/>
              <a:ea typeface="標楷體" panose="03000509000000000000" pitchFamily="65" charset="-120"/>
            </a:rPr>
            <a:t>ADHD</a:t>
          </a:r>
          <a:r>
            <a:rPr lang="zh-TW" altLang="en-US" sz="3000" b="1" kern="1200" dirty="0" smtClean="0">
              <a:latin typeface="標楷體" panose="03000509000000000000" pitchFamily="65" charset="-120"/>
              <a:ea typeface="標楷體" panose="03000509000000000000" pitchFamily="65" charset="-120"/>
            </a:rPr>
            <a:t>與低自信心</a:t>
          </a:r>
          <a:endParaRPr lang="zh-HK" altLang="en-US" sz="3000" kern="1200" dirty="0"/>
        </a:p>
      </dsp:txBody>
      <dsp:txXfrm>
        <a:off x="69235" y="1560580"/>
        <a:ext cx="2982433" cy="1279812"/>
      </dsp:txXfrm>
    </dsp:sp>
    <dsp:sp modelId="{1D791D5D-CB9C-4124-9ABF-AA10CC592B3C}">
      <dsp:nvSpPr>
        <dsp:cNvPr id="0" name=""/>
        <dsp:cNvSpPr/>
      </dsp:nvSpPr>
      <dsp:spPr>
        <a:xfrm rot="5400000">
          <a:off x="5327726" y="915546"/>
          <a:ext cx="1134625" cy="5548272"/>
        </a:xfrm>
        <a:prstGeom prst="round2Same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zh-TW" altLang="en-US" sz="1600" kern="1200" dirty="0" smtClean="0">
              <a:latin typeface="標楷體" panose="03000509000000000000" pitchFamily="65" charset="-120"/>
              <a:ea typeface="標楷體" panose="03000509000000000000" pitchFamily="65" charset="-120"/>
            </a:rPr>
            <a:t>一項跨國研究發現：患有</a:t>
          </a:r>
          <a:r>
            <a:rPr lang="en-US" altLang="zh-TW" sz="1600" kern="1200" dirty="0" smtClean="0">
              <a:latin typeface="標楷體" panose="03000509000000000000" pitchFamily="65" charset="-120"/>
              <a:ea typeface="標楷體" panose="03000509000000000000" pitchFamily="65" charset="-120"/>
            </a:rPr>
            <a:t>ADHD</a:t>
          </a:r>
          <a:r>
            <a:rPr lang="zh-TW" altLang="en-US" sz="1600" kern="1200" dirty="0" smtClean="0">
              <a:latin typeface="標楷體" panose="03000509000000000000" pitchFamily="65" charset="-120"/>
              <a:ea typeface="標楷體" panose="03000509000000000000" pitchFamily="65" charset="-120"/>
            </a:rPr>
            <a:t>的華人青少年比西方青少年尋找未來的職業路向更困難 </a:t>
          </a:r>
          <a:r>
            <a:rPr lang="en-US" altLang="zh-HK" sz="1600" kern="1200" dirty="0" smtClean="0">
              <a:latin typeface="標楷體" panose="03000509000000000000" pitchFamily="65" charset="-120"/>
              <a:ea typeface="標楷體" panose="03000509000000000000" pitchFamily="65" charset="-120"/>
            </a:rPr>
            <a:t>(Norvilitis et al., 2010)</a:t>
          </a:r>
          <a:endParaRPr lang="zh-HK" altLang="en-US" sz="1600" kern="1200" dirty="0"/>
        </a:p>
      </dsp:txBody>
      <dsp:txXfrm rot="-5400000">
        <a:off x="3120903" y="3177757"/>
        <a:ext cx="5492884" cy="1023849"/>
      </dsp:txXfrm>
    </dsp:sp>
    <dsp:sp modelId="{7E63D0F3-30E6-430E-93F9-EF77B982C817}">
      <dsp:nvSpPr>
        <dsp:cNvPr id="0" name=""/>
        <dsp:cNvSpPr/>
      </dsp:nvSpPr>
      <dsp:spPr>
        <a:xfrm>
          <a:off x="0" y="2980541"/>
          <a:ext cx="3120903" cy="1418282"/>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altLang="zh-TW" sz="3000" b="1" kern="1200" dirty="0" smtClean="0">
              <a:latin typeface="標楷體" panose="03000509000000000000" pitchFamily="65" charset="-120"/>
              <a:ea typeface="標楷體" panose="03000509000000000000" pitchFamily="65" charset="-120"/>
            </a:rPr>
            <a:t>ADHD</a:t>
          </a:r>
          <a:r>
            <a:rPr lang="zh-TW" altLang="en-US" sz="3000" b="1" kern="1200" dirty="0" smtClean="0">
              <a:latin typeface="標楷體" panose="03000509000000000000" pitchFamily="65" charset="-120"/>
              <a:ea typeface="標楷體" panose="03000509000000000000" pitchFamily="65" charset="-120"/>
            </a:rPr>
            <a:t>與低職業決策自我效能感</a:t>
          </a:r>
          <a:endParaRPr lang="zh-HK" altLang="en-US" sz="3000" kern="1200" dirty="0"/>
        </a:p>
      </dsp:txBody>
      <dsp:txXfrm>
        <a:off x="69235" y="3049776"/>
        <a:ext cx="2982433" cy="12798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EE3AC4-2255-4BDE-81E5-5DB8E4DEC464}">
      <dsp:nvSpPr>
        <dsp:cNvPr id="0" name=""/>
        <dsp:cNvSpPr/>
      </dsp:nvSpPr>
      <dsp:spPr>
        <a:xfrm>
          <a:off x="10472" y="301"/>
          <a:ext cx="2993816" cy="1796289"/>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zh-TW" altLang="en-US" sz="3600" kern="1200" dirty="0" smtClean="0">
              <a:latin typeface="DFKai-SB" panose="03000509000000000000" pitchFamily="65" charset="-120"/>
              <a:ea typeface="DFKai-SB" panose="03000509000000000000" pitchFamily="65" charset="-120"/>
            </a:rPr>
            <a:t>親子關係</a:t>
          </a:r>
          <a:endParaRPr lang="zh-HK" altLang="en-US" sz="3600" kern="1200" dirty="0">
            <a:latin typeface="DFKai-SB" panose="03000509000000000000" pitchFamily="65" charset="-120"/>
            <a:ea typeface="DFKai-SB" panose="03000509000000000000" pitchFamily="65" charset="-120"/>
          </a:endParaRPr>
        </a:p>
      </dsp:txBody>
      <dsp:txXfrm>
        <a:off x="10472" y="301"/>
        <a:ext cx="2993816" cy="1796289"/>
      </dsp:txXfrm>
    </dsp:sp>
    <dsp:sp modelId="{641E5461-B29B-4121-BAA1-30B358F3EE7F}">
      <dsp:nvSpPr>
        <dsp:cNvPr id="0" name=""/>
        <dsp:cNvSpPr/>
      </dsp:nvSpPr>
      <dsp:spPr>
        <a:xfrm>
          <a:off x="3303670" y="301"/>
          <a:ext cx="2993816" cy="1796289"/>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zh-TW" altLang="en-US" sz="3600" kern="1200" dirty="0" smtClean="0">
              <a:latin typeface="標楷體" panose="03000509000000000000" pitchFamily="65" charset="-120"/>
              <a:ea typeface="標楷體" panose="03000509000000000000" pitchFamily="65" charset="-120"/>
            </a:rPr>
            <a:t>自我效能感</a:t>
          </a:r>
          <a:endParaRPr lang="zh-HK" altLang="en-US" sz="3600" kern="1200" dirty="0"/>
        </a:p>
      </dsp:txBody>
      <dsp:txXfrm>
        <a:off x="3303670" y="301"/>
        <a:ext cx="2993816" cy="1796289"/>
      </dsp:txXfrm>
    </dsp:sp>
    <dsp:sp modelId="{A90DA205-6B84-469B-8465-E9F65556FF58}">
      <dsp:nvSpPr>
        <dsp:cNvPr id="0" name=""/>
        <dsp:cNvSpPr/>
      </dsp:nvSpPr>
      <dsp:spPr>
        <a:xfrm>
          <a:off x="10472" y="2095973"/>
          <a:ext cx="2993816" cy="1796289"/>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zh-TW" altLang="en-US" sz="3600" kern="1200" dirty="0" smtClean="0">
              <a:latin typeface="標楷體" panose="03000509000000000000" pitchFamily="65" charset="-120"/>
              <a:ea typeface="標楷體" panose="03000509000000000000" pitchFamily="65" charset="-120"/>
            </a:rPr>
            <a:t>適應能力</a:t>
          </a:r>
          <a:endParaRPr lang="zh-HK" altLang="en-US" sz="3600" kern="1200" dirty="0"/>
        </a:p>
      </dsp:txBody>
      <dsp:txXfrm>
        <a:off x="10472" y="2095973"/>
        <a:ext cx="2993816" cy="1796289"/>
      </dsp:txXfrm>
    </dsp:sp>
    <dsp:sp modelId="{41A8B294-B6B4-476A-85F7-63FF8F2CEB5C}">
      <dsp:nvSpPr>
        <dsp:cNvPr id="0" name=""/>
        <dsp:cNvSpPr/>
      </dsp:nvSpPr>
      <dsp:spPr>
        <a:xfrm>
          <a:off x="3303670" y="2095973"/>
          <a:ext cx="2993816" cy="1796289"/>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zh-TW" altLang="en-US" sz="3600" kern="1200" dirty="0" smtClean="0">
              <a:latin typeface="標楷體" panose="03000509000000000000" pitchFamily="65" charset="-120"/>
              <a:ea typeface="標楷體" panose="03000509000000000000" pitchFamily="65" charset="-120"/>
            </a:rPr>
            <a:t>社交能力</a:t>
          </a:r>
          <a:endParaRPr lang="zh-HK" altLang="en-US" sz="3600" kern="1200" dirty="0"/>
        </a:p>
      </dsp:txBody>
      <dsp:txXfrm>
        <a:off x="3303670" y="2095973"/>
        <a:ext cx="2993816" cy="179628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7B2AA-D036-48E2-B219-7F3DCD7B7FB1}">
      <dsp:nvSpPr>
        <dsp:cNvPr id="0" name=""/>
        <dsp:cNvSpPr/>
      </dsp:nvSpPr>
      <dsp:spPr>
        <a:xfrm>
          <a:off x="2295315" y="2172349"/>
          <a:ext cx="1590735" cy="1590735"/>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CN" altLang="en-US" sz="2800" kern="1200" dirty="0" smtClean="0">
              <a:latin typeface="DFKai-SB" panose="03000509000000000000" pitchFamily="65" charset="-120"/>
              <a:ea typeface="DFKai-SB" panose="03000509000000000000" pitchFamily="65" charset="-120"/>
            </a:rPr>
            <a:t>自我</a:t>
          </a:r>
          <a:r>
            <a:rPr lang="en-US" altLang="zh-CN" sz="2800" kern="1200" dirty="0" smtClean="0">
              <a:latin typeface="DFKai-SB" panose="03000509000000000000" pitchFamily="65" charset="-120"/>
              <a:ea typeface="DFKai-SB" panose="03000509000000000000" pitchFamily="65" charset="-120"/>
            </a:rPr>
            <a:t/>
          </a:r>
          <a:br>
            <a:rPr lang="en-US" altLang="zh-CN" sz="2800" kern="1200" dirty="0" smtClean="0">
              <a:latin typeface="DFKai-SB" panose="03000509000000000000" pitchFamily="65" charset="-120"/>
              <a:ea typeface="DFKai-SB" panose="03000509000000000000" pitchFamily="65" charset="-120"/>
            </a:rPr>
          </a:br>
          <a:r>
            <a:rPr lang="zh-CN" altLang="en-US" sz="2800" kern="1200" dirty="0" smtClean="0">
              <a:latin typeface="DFKai-SB" panose="03000509000000000000" pitchFamily="65" charset="-120"/>
              <a:ea typeface="DFKai-SB" panose="03000509000000000000" pitchFamily="65" charset="-120"/>
            </a:rPr>
            <a:t>效能感</a:t>
          </a:r>
          <a:endParaRPr lang="en-US" sz="2800" kern="1200" dirty="0">
            <a:latin typeface="DFKai-SB" panose="03000509000000000000" pitchFamily="65" charset="-120"/>
            <a:ea typeface="DFKai-SB" panose="03000509000000000000" pitchFamily="65" charset="-120"/>
          </a:endParaRPr>
        </a:p>
      </dsp:txBody>
      <dsp:txXfrm>
        <a:off x="2528273" y="2405307"/>
        <a:ext cx="1124819" cy="1124819"/>
      </dsp:txXfrm>
    </dsp:sp>
    <dsp:sp modelId="{DD0A7ED2-72CD-4954-B7B7-47ABDF50C298}">
      <dsp:nvSpPr>
        <dsp:cNvPr id="0" name=""/>
        <dsp:cNvSpPr/>
      </dsp:nvSpPr>
      <dsp:spPr>
        <a:xfrm rot="10800000">
          <a:off x="756072" y="2741037"/>
          <a:ext cx="1454583" cy="453359"/>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D16E49-6F6D-4F0C-A99F-3DBE62FF3745}">
      <dsp:nvSpPr>
        <dsp:cNvPr id="0" name=""/>
        <dsp:cNvSpPr/>
      </dsp:nvSpPr>
      <dsp:spPr>
        <a:xfrm>
          <a:off x="473" y="2363237"/>
          <a:ext cx="1511199" cy="1208959"/>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zh-CN" altLang="en-US" sz="3200" kern="1200" dirty="0" smtClean="0">
              <a:latin typeface="DFKai-SB" panose="03000509000000000000" pitchFamily="65" charset="-120"/>
              <a:ea typeface="DFKai-SB" panose="03000509000000000000" pitchFamily="65" charset="-120"/>
            </a:rPr>
            <a:t>成</a:t>
          </a:r>
          <a:r>
            <a:rPr lang="zh-TW" altLang="en-US" sz="3200" kern="1200" dirty="0" smtClean="0">
              <a:latin typeface="DFKai-SB" panose="03000509000000000000" pitchFamily="65" charset="-120"/>
              <a:ea typeface="DFKai-SB" panose="03000509000000000000" pitchFamily="65" charset="-120"/>
            </a:rPr>
            <a:t>功</a:t>
          </a:r>
          <a:r>
            <a:rPr lang="zh-CN" altLang="en-US" sz="3200" kern="1200" dirty="0" smtClean="0">
              <a:latin typeface="DFKai-SB" panose="03000509000000000000" pitchFamily="65" charset="-120"/>
              <a:ea typeface="DFKai-SB" panose="03000509000000000000" pitchFamily="65" charset="-120"/>
            </a:rPr>
            <a:t>經驗</a:t>
          </a:r>
          <a:endParaRPr lang="en-US" sz="3200" kern="1200" dirty="0">
            <a:latin typeface="DFKai-SB" panose="03000509000000000000" pitchFamily="65" charset="-120"/>
            <a:ea typeface="DFKai-SB" panose="03000509000000000000" pitchFamily="65" charset="-120"/>
          </a:endParaRPr>
        </a:p>
      </dsp:txBody>
      <dsp:txXfrm>
        <a:off x="35882" y="2398646"/>
        <a:ext cx="1440381" cy="1138141"/>
      </dsp:txXfrm>
    </dsp:sp>
    <dsp:sp modelId="{97AF71D5-E018-4D7E-AED4-D8CEF4C56F92}">
      <dsp:nvSpPr>
        <dsp:cNvPr id="0" name=""/>
        <dsp:cNvSpPr/>
      </dsp:nvSpPr>
      <dsp:spPr>
        <a:xfrm rot="13500000">
          <a:off x="1226845" y="1604491"/>
          <a:ext cx="1454583" cy="453359"/>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DE9C2C8-2B02-40AD-92A5-8AC7A69C59A6}">
      <dsp:nvSpPr>
        <dsp:cNvPr id="0" name=""/>
        <dsp:cNvSpPr/>
      </dsp:nvSpPr>
      <dsp:spPr>
        <a:xfrm>
          <a:off x="684264" y="712418"/>
          <a:ext cx="1511199" cy="1208959"/>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zh-TW" altLang="en-US" sz="3200" kern="1200" dirty="0" smtClean="0">
              <a:latin typeface="DFKai-SB" panose="03000509000000000000" pitchFamily="65" charset="-120"/>
              <a:ea typeface="DFKai-SB" panose="03000509000000000000" pitchFamily="65" charset="-120"/>
            </a:rPr>
            <a:t>以身作側</a:t>
          </a:r>
          <a:endParaRPr lang="en-US" sz="3200" kern="1200" dirty="0">
            <a:latin typeface="DFKai-SB" panose="03000509000000000000" pitchFamily="65" charset="-120"/>
            <a:ea typeface="DFKai-SB" panose="03000509000000000000" pitchFamily="65" charset="-120"/>
          </a:endParaRPr>
        </a:p>
      </dsp:txBody>
      <dsp:txXfrm>
        <a:off x="719673" y="747827"/>
        <a:ext cx="1440381" cy="1138141"/>
      </dsp:txXfrm>
    </dsp:sp>
    <dsp:sp modelId="{6E3F1A82-A364-495B-9AC4-E9E23467C5A3}">
      <dsp:nvSpPr>
        <dsp:cNvPr id="0" name=""/>
        <dsp:cNvSpPr/>
      </dsp:nvSpPr>
      <dsp:spPr>
        <a:xfrm rot="16200000">
          <a:off x="2363391" y="1133718"/>
          <a:ext cx="1454583" cy="453359"/>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F6DC77E-9178-46F5-ACC4-D24E3A7297BA}">
      <dsp:nvSpPr>
        <dsp:cNvPr id="0" name=""/>
        <dsp:cNvSpPr/>
      </dsp:nvSpPr>
      <dsp:spPr>
        <a:xfrm>
          <a:off x="2335083" y="28627"/>
          <a:ext cx="1511199" cy="1208959"/>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zh-TW" altLang="en-US" sz="3200" kern="1200" dirty="0" smtClean="0">
              <a:latin typeface="DFKai-SB" panose="03000509000000000000" pitchFamily="65" charset="-120"/>
              <a:ea typeface="DFKai-SB" panose="03000509000000000000" pitchFamily="65" charset="-120"/>
            </a:rPr>
            <a:t>支持</a:t>
          </a:r>
          <a:endParaRPr lang="en-US" sz="3200" kern="1200" dirty="0">
            <a:latin typeface="DFKai-SB" panose="03000509000000000000" pitchFamily="65" charset="-120"/>
            <a:ea typeface="DFKai-SB" panose="03000509000000000000" pitchFamily="65" charset="-120"/>
          </a:endParaRPr>
        </a:p>
      </dsp:txBody>
      <dsp:txXfrm>
        <a:off x="2370492" y="64036"/>
        <a:ext cx="1440381" cy="1138141"/>
      </dsp:txXfrm>
    </dsp:sp>
    <dsp:sp modelId="{2142196D-8A54-4DC8-B855-704E508404B8}">
      <dsp:nvSpPr>
        <dsp:cNvPr id="0" name=""/>
        <dsp:cNvSpPr/>
      </dsp:nvSpPr>
      <dsp:spPr>
        <a:xfrm rot="18900000">
          <a:off x="3499936" y="1604491"/>
          <a:ext cx="1454583" cy="453359"/>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79BA25-68B0-4960-8951-C01A96EFE3D1}">
      <dsp:nvSpPr>
        <dsp:cNvPr id="0" name=""/>
        <dsp:cNvSpPr/>
      </dsp:nvSpPr>
      <dsp:spPr>
        <a:xfrm>
          <a:off x="3985902" y="712418"/>
          <a:ext cx="1511199" cy="1208959"/>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zh-CN" altLang="en-US" sz="3200" kern="1200" dirty="0" smtClean="0">
              <a:latin typeface="DFKai-SB" panose="03000509000000000000" pitchFamily="65" charset="-120"/>
              <a:ea typeface="DFKai-SB" panose="03000509000000000000" pitchFamily="65" charset="-120"/>
            </a:rPr>
            <a:t>情境條件</a:t>
          </a:r>
          <a:r>
            <a:rPr lang="zh-TW" altLang="en-US" sz="3200" kern="1200" dirty="0" smtClean="0">
              <a:latin typeface="DFKai-SB" panose="03000509000000000000" pitchFamily="65" charset="-120"/>
              <a:ea typeface="DFKai-SB" panose="03000509000000000000" pitchFamily="65" charset="-120"/>
            </a:rPr>
            <a:t>配合</a:t>
          </a:r>
          <a:endParaRPr lang="en-US" sz="3200" kern="1200" dirty="0">
            <a:latin typeface="DFKai-SB" panose="03000509000000000000" pitchFamily="65" charset="-120"/>
            <a:ea typeface="DFKai-SB" panose="03000509000000000000" pitchFamily="65" charset="-120"/>
          </a:endParaRPr>
        </a:p>
      </dsp:txBody>
      <dsp:txXfrm>
        <a:off x="4021311" y="747827"/>
        <a:ext cx="1440381" cy="1138141"/>
      </dsp:txXfrm>
    </dsp:sp>
    <dsp:sp modelId="{030426B1-40E4-4292-877E-1AC96C07EE5F}">
      <dsp:nvSpPr>
        <dsp:cNvPr id="0" name=""/>
        <dsp:cNvSpPr/>
      </dsp:nvSpPr>
      <dsp:spPr>
        <a:xfrm>
          <a:off x="3970709" y="2741037"/>
          <a:ext cx="1454583" cy="453359"/>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CF76595-BDF7-4A3B-A790-255217E820FE}">
      <dsp:nvSpPr>
        <dsp:cNvPr id="0" name=""/>
        <dsp:cNvSpPr/>
      </dsp:nvSpPr>
      <dsp:spPr>
        <a:xfrm>
          <a:off x="4669693" y="2363237"/>
          <a:ext cx="1511199" cy="1208959"/>
        </a:xfrm>
        <a:prstGeom prst="roundRect">
          <a:avLst>
            <a:gd name="adj" fmla="val 1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zh-TW" altLang="en-US" sz="3200" kern="1200" dirty="0" smtClean="0">
              <a:latin typeface="DFKai-SB" panose="03000509000000000000" pitchFamily="65" charset="-120"/>
              <a:ea typeface="DFKai-SB" panose="03000509000000000000" pitchFamily="65" charset="-120"/>
            </a:rPr>
            <a:t>鼓勵</a:t>
          </a:r>
          <a:endParaRPr lang="en-US" sz="3200" kern="1200" dirty="0">
            <a:latin typeface="DFKai-SB" panose="03000509000000000000" pitchFamily="65" charset="-120"/>
            <a:ea typeface="DFKai-SB" panose="03000509000000000000" pitchFamily="65" charset="-120"/>
          </a:endParaRPr>
        </a:p>
      </dsp:txBody>
      <dsp:txXfrm>
        <a:off x="4705102" y="2398646"/>
        <a:ext cx="1440381" cy="113814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5182C6-81BB-437A-A289-D114954EDD9C}">
      <dsp:nvSpPr>
        <dsp:cNvPr id="0" name=""/>
        <dsp:cNvSpPr/>
      </dsp:nvSpPr>
      <dsp:spPr>
        <a:xfrm>
          <a:off x="2093087" y="568359"/>
          <a:ext cx="4900453" cy="4900453"/>
        </a:xfrm>
        <a:prstGeom prst="pie">
          <a:avLst>
            <a:gd name="adj1" fmla="val 16200000"/>
            <a:gd name="adj2" fmla="val 2052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TW" altLang="en-US" sz="1600" kern="1200" dirty="0" smtClean="0">
              <a:latin typeface="DFKai-SB" panose="03000509000000000000" pitchFamily="65" charset="-120"/>
              <a:ea typeface="DFKai-SB" panose="03000509000000000000" pitchFamily="65" charset="-120"/>
            </a:rPr>
            <a:t>全神貫注意地</a:t>
          </a:r>
          <a:r>
            <a:rPr lang="en-US" altLang="zh-TW" sz="1600" kern="1200" dirty="0" smtClean="0">
              <a:latin typeface="DFKai-SB" panose="03000509000000000000" pitchFamily="65" charset="-120"/>
              <a:ea typeface="DFKai-SB" panose="03000509000000000000" pitchFamily="65" charset="-120"/>
            </a:rPr>
            <a:t/>
          </a:r>
          <a:br>
            <a:rPr lang="en-US" altLang="zh-TW" sz="1600" kern="1200" dirty="0" smtClean="0">
              <a:latin typeface="DFKai-SB" panose="03000509000000000000" pitchFamily="65" charset="-120"/>
              <a:ea typeface="DFKai-SB" panose="03000509000000000000" pitchFamily="65" charset="-120"/>
            </a:rPr>
          </a:br>
          <a:r>
            <a:rPr lang="zh-TW" altLang="en-US" sz="1600" kern="1200" dirty="0" smtClean="0">
              <a:latin typeface="DFKai-SB" panose="03000509000000000000" pitchFamily="65" charset="-120"/>
              <a:ea typeface="DFKai-SB" panose="03000509000000000000" pitchFamily="65" charset="-120"/>
            </a:rPr>
            <a:t>聆聽</a:t>
          </a:r>
          <a:endParaRPr lang="en-US" sz="1600" kern="1200" dirty="0">
            <a:latin typeface="DFKai-SB" panose="03000509000000000000" pitchFamily="65" charset="-120"/>
            <a:ea typeface="DFKai-SB" panose="03000509000000000000" pitchFamily="65" charset="-120"/>
          </a:endParaRPr>
        </a:p>
      </dsp:txBody>
      <dsp:txXfrm>
        <a:off x="4605152" y="1300510"/>
        <a:ext cx="1662653" cy="1137605"/>
      </dsp:txXfrm>
    </dsp:sp>
    <dsp:sp modelId="{EE030C44-9EF9-43DF-B0D7-0A1DE4753722}">
      <dsp:nvSpPr>
        <dsp:cNvPr id="0" name=""/>
        <dsp:cNvSpPr/>
      </dsp:nvSpPr>
      <dsp:spPr>
        <a:xfrm>
          <a:off x="2096713" y="560980"/>
          <a:ext cx="4900453" cy="4900453"/>
        </a:xfrm>
        <a:prstGeom prst="pie">
          <a:avLst>
            <a:gd name="adj1" fmla="val 20520000"/>
            <a:gd name="adj2" fmla="val 324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TW" altLang="en-US" sz="1600" kern="1200" dirty="0" smtClean="0">
              <a:latin typeface="DFKai-SB" panose="03000509000000000000" pitchFamily="65" charset="-120"/>
              <a:ea typeface="DFKai-SB" panose="03000509000000000000" pitchFamily="65" charset="-120"/>
            </a:rPr>
            <a:t>不批判和無條件的接納自我和孩子</a:t>
          </a:r>
          <a:endParaRPr lang="en-US" sz="1600" kern="1200" dirty="0">
            <a:latin typeface="DFKai-SB" panose="03000509000000000000" pitchFamily="65" charset="-120"/>
            <a:ea typeface="DFKai-SB" panose="03000509000000000000" pitchFamily="65" charset="-120"/>
          </a:endParaRPr>
        </a:p>
      </dsp:txBody>
      <dsp:txXfrm>
        <a:off x="5299509" y="2777852"/>
        <a:ext cx="1458468" cy="1230947"/>
      </dsp:txXfrm>
    </dsp:sp>
    <dsp:sp modelId="{8DFD6CB2-E519-4F7F-92F7-541F6D0C5AB4}">
      <dsp:nvSpPr>
        <dsp:cNvPr id="0" name=""/>
        <dsp:cNvSpPr/>
      </dsp:nvSpPr>
      <dsp:spPr>
        <a:xfrm>
          <a:off x="2084021" y="584845"/>
          <a:ext cx="4900453" cy="4900453"/>
        </a:xfrm>
        <a:prstGeom prst="pie">
          <a:avLst>
            <a:gd name="adj1" fmla="val 3240000"/>
            <a:gd name="adj2" fmla="val 756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TW" altLang="en-US" sz="1600" kern="1200" dirty="0" smtClean="0">
              <a:latin typeface="DFKai-SB" panose="03000509000000000000" pitchFamily="65" charset="-120"/>
              <a:ea typeface="DFKai-SB" panose="03000509000000000000" pitchFamily="65" charset="-120"/>
            </a:rPr>
            <a:t>覺察自我和</a:t>
          </a:r>
          <a:r>
            <a:rPr lang="en-US" altLang="zh-TW" sz="1600" kern="1200" dirty="0" smtClean="0">
              <a:latin typeface="DFKai-SB" panose="03000509000000000000" pitchFamily="65" charset="-120"/>
              <a:ea typeface="DFKai-SB" panose="03000509000000000000" pitchFamily="65" charset="-120"/>
            </a:rPr>
            <a:t/>
          </a:r>
          <a:br>
            <a:rPr lang="en-US" altLang="zh-TW" sz="1600" kern="1200" dirty="0" smtClean="0">
              <a:latin typeface="DFKai-SB" panose="03000509000000000000" pitchFamily="65" charset="-120"/>
              <a:ea typeface="DFKai-SB" panose="03000509000000000000" pitchFamily="65" charset="-120"/>
            </a:rPr>
          </a:br>
          <a:r>
            <a:rPr lang="zh-TW" altLang="en-US" sz="1600" kern="1200" dirty="0" smtClean="0">
              <a:latin typeface="DFKai-SB" panose="03000509000000000000" pitchFamily="65" charset="-120"/>
              <a:ea typeface="DFKai-SB" panose="03000509000000000000" pitchFamily="65" charset="-120"/>
            </a:rPr>
            <a:t>孩子的情緒</a:t>
          </a:r>
          <a:endParaRPr lang="en-US" altLang="zh-TW" sz="1600" kern="1200" dirty="0" smtClean="0">
            <a:latin typeface="DFKai-SB" panose="03000509000000000000" pitchFamily="65" charset="-120"/>
            <a:ea typeface="DFKai-SB" panose="03000509000000000000" pitchFamily="65" charset="-120"/>
          </a:endParaRPr>
        </a:p>
        <a:p>
          <a:pPr lvl="0" algn="ctr" defTabSz="711200">
            <a:lnSpc>
              <a:spcPct val="90000"/>
            </a:lnSpc>
            <a:spcBef>
              <a:spcPct val="0"/>
            </a:spcBef>
            <a:spcAft>
              <a:spcPct val="35000"/>
            </a:spcAft>
          </a:pPr>
          <a:endParaRPr lang="en-US" sz="1600" kern="1200" dirty="0">
            <a:latin typeface="DFKai-SB" panose="03000509000000000000" pitchFamily="65" charset="-120"/>
            <a:ea typeface="DFKai-SB" panose="03000509000000000000" pitchFamily="65" charset="-120"/>
          </a:endParaRPr>
        </a:p>
      </dsp:txBody>
      <dsp:txXfrm>
        <a:off x="3659167" y="4260185"/>
        <a:ext cx="1750161" cy="1050097"/>
      </dsp:txXfrm>
    </dsp:sp>
    <dsp:sp modelId="{DC559BB0-0978-45F8-BB33-0CD10D7E8404}">
      <dsp:nvSpPr>
        <dsp:cNvPr id="0" name=""/>
        <dsp:cNvSpPr/>
      </dsp:nvSpPr>
      <dsp:spPr>
        <a:xfrm>
          <a:off x="1982435" y="588031"/>
          <a:ext cx="4900453" cy="4900453"/>
        </a:xfrm>
        <a:prstGeom prst="pie">
          <a:avLst>
            <a:gd name="adj1" fmla="val 7560000"/>
            <a:gd name="adj2" fmla="val 1188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TW" altLang="en-US" sz="1600" kern="1200" dirty="0" smtClean="0">
              <a:latin typeface="DFKai-SB" panose="03000509000000000000" pitchFamily="65" charset="-120"/>
              <a:ea typeface="DFKai-SB" panose="03000509000000000000" pitchFamily="65" charset="-120"/>
            </a:rPr>
            <a:t>在親子關係中能夠自我調整</a:t>
          </a:r>
          <a:endParaRPr lang="en-US" sz="1600" kern="1200" dirty="0" smtClean="0">
            <a:latin typeface="DFKai-SB" panose="03000509000000000000" pitchFamily="65" charset="-120"/>
            <a:ea typeface="DFKai-SB" panose="03000509000000000000" pitchFamily="65" charset="-120"/>
          </a:endParaRPr>
        </a:p>
      </dsp:txBody>
      <dsp:txXfrm>
        <a:off x="2215789" y="2804902"/>
        <a:ext cx="1458468" cy="1230947"/>
      </dsp:txXfrm>
    </dsp:sp>
    <dsp:sp modelId="{67963FEE-9AD1-43BF-BF87-CDDFCECACF4B}">
      <dsp:nvSpPr>
        <dsp:cNvPr id="0" name=""/>
        <dsp:cNvSpPr/>
      </dsp:nvSpPr>
      <dsp:spPr>
        <a:xfrm>
          <a:off x="2094165" y="568331"/>
          <a:ext cx="4900453" cy="4900453"/>
        </a:xfrm>
        <a:prstGeom prst="pie">
          <a:avLst>
            <a:gd name="adj1" fmla="val 11880000"/>
            <a:gd name="adj2" fmla="val 1620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TW" altLang="en-US" sz="1600" kern="1200" dirty="0" smtClean="0">
              <a:latin typeface="DFKai-SB" panose="03000509000000000000" pitchFamily="65" charset="-120"/>
              <a:ea typeface="DFKai-SB" panose="03000509000000000000" pitchFamily="65" charset="-120"/>
            </a:rPr>
            <a:t>對自己和孩子</a:t>
          </a:r>
          <a:r>
            <a:rPr lang="en-US" altLang="zh-TW" sz="1600" kern="1200" dirty="0" smtClean="0">
              <a:latin typeface="DFKai-SB" panose="03000509000000000000" pitchFamily="65" charset="-120"/>
              <a:ea typeface="DFKai-SB" panose="03000509000000000000" pitchFamily="65" charset="-120"/>
            </a:rPr>
            <a:t/>
          </a:r>
          <a:br>
            <a:rPr lang="en-US" altLang="zh-TW" sz="1600" kern="1200" dirty="0" smtClean="0">
              <a:latin typeface="DFKai-SB" panose="03000509000000000000" pitchFamily="65" charset="-120"/>
              <a:ea typeface="DFKai-SB" panose="03000509000000000000" pitchFamily="65" charset="-120"/>
            </a:rPr>
          </a:br>
          <a:r>
            <a:rPr lang="zh-TW" altLang="en-US" sz="1600" kern="1200" dirty="0" smtClean="0">
              <a:latin typeface="DFKai-SB" panose="03000509000000000000" pitchFamily="65" charset="-120"/>
              <a:ea typeface="DFKai-SB" panose="03000509000000000000" pitchFamily="65" charset="-120"/>
            </a:rPr>
            <a:t>懷有慈悲之心</a:t>
          </a:r>
          <a:endParaRPr lang="en-US" altLang="zh-TW" sz="1600" kern="1200" dirty="0" smtClean="0">
            <a:latin typeface="DFKai-SB" panose="03000509000000000000" pitchFamily="65" charset="-120"/>
            <a:ea typeface="DFKai-SB" panose="03000509000000000000" pitchFamily="65" charset="-120"/>
          </a:endParaRPr>
        </a:p>
      </dsp:txBody>
      <dsp:txXfrm>
        <a:off x="2808814" y="1315066"/>
        <a:ext cx="1662653" cy="113760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90B8EE-906C-42E7-B5E5-036087BF7CF1}">
      <dsp:nvSpPr>
        <dsp:cNvPr id="0" name=""/>
        <dsp:cNvSpPr/>
      </dsp:nvSpPr>
      <dsp:spPr>
        <a:xfrm>
          <a:off x="2007" y="627641"/>
          <a:ext cx="3184434" cy="2194075"/>
        </a:xfrm>
        <a:prstGeom prst="roundRect">
          <a:avLst/>
        </a:prstGeom>
        <a:blipFill rotWithShape="1">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24E9EE-008D-4073-832A-19A3D2F390F8}">
      <dsp:nvSpPr>
        <dsp:cNvPr id="0" name=""/>
        <dsp:cNvSpPr/>
      </dsp:nvSpPr>
      <dsp:spPr>
        <a:xfrm>
          <a:off x="0" y="2821716"/>
          <a:ext cx="3184434" cy="1181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lvl="0" algn="ctr" defTabSz="755650">
            <a:lnSpc>
              <a:spcPct val="90000"/>
            </a:lnSpc>
            <a:spcBef>
              <a:spcPct val="0"/>
            </a:spcBef>
            <a:spcAft>
              <a:spcPct val="35000"/>
            </a:spcAft>
          </a:pPr>
          <a:r>
            <a:rPr lang="en-US" altLang="zh-TW" sz="1700" kern="1200" dirty="0" smtClean="0">
              <a:latin typeface="標楷體" panose="03000509000000000000" pitchFamily="65" charset="-120"/>
              <a:ea typeface="標楷體" panose="03000509000000000000" pitchFamily="65" charset="-120"/>
              <a:cs typeface="Times New Roman" panose="02020603050405020304" pitchFamily="18" charset="0"/>
            </a:rPr>
            <a:t/>
          </a:r>
          <a:br>
            <a:rPr lang="en-US" altLang="zh-TW" sz="1700" kern="1200" dirty="0" smtClean="0">
              <a:latin typeface="標楷體" panose="03000509000000000000" pitchFamily="65" charset="-120"/>
              <a:ea typeface="標楷體" panose="03000509000000000000" pitchFamily="65" charset="-120"/>
              <a:cs typeface="Times New Roman" panose="02020603050405020304" pitchFamily="18" charset="0"/>
            </a:rPr>
          </a:br>
          <a:r>
            <a:rPr lang="zh-CN" altLang="en-US" sz="2400" i="0" kern="1200" dirty="0" smtClean="0">
              <a:latin typeface="Times New Roman" panose="02020603050405020304" pitchFamily="18" charset="0"/>
              <a:ea typeface="標楷體" panose="03000509000000000000" pitchFamily="65" charset="-120"/>
              <a:cs typeface="Times New Roman" panose="02020603050405020304" pitchFamily="18" charset="0"/>
            </a:rPr>
            <a:t>實證爲本</a:t>
          </a:r>
          <a:endParaRPr lang="en-US" sz="2400" i="0" kern="1200" dirty="0">
            <a:latin typeface="Times New Roman" panose="02020603050405020304" pitchFamily="18" charset="0"/>
            <a:ea typeface="標楷體" panose="03000509000000000000" pitchFamily="65" charset="-120"/>
            <a:cs typeface="Times New Roman" panose="02020603050405020304" pitchFamily="18" charset="0"/>
          </a:endParaRPr>
        </a:p>
      </dsp:txBody>
      <dsp:txXfrm>
        <a:off x="0" y="2821716"/>
        <a:ext cx="3184434" cy="1181425"/>
      </dsp:txXfrm>
    </dsp:sp>
    <dsp:sp modelId="{335C1784-C4CC-4ED7-9182-73BACFCDFFCC}">
      <dsp:nvSpPr>
        <dsp:cNvPr id="0" name=""/>
        <dsp:cNvSpPr/>
      </dsp:nvSpPr>
      <dsp:spPr>
        <a:xfrm>
          <a:off x="3505019" y="627641"/>
          <a:ext cx="3184434" cy="2194075"/>
        </a:xfrm>
        <a:prstGeom prst="roundRect">
          <a:avLst/>
        </a:prstGeom>
        <a:blipFill rotWithShape="1">
          <a:blip xmlns:r="http://schemas.openxmlformats.org/officeDocument/2006/relationships" r:embed="rId2"/>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B102FA-95D4-4260-8810-41D327CCC55A}">
      <dsp:nvSpPr>
        <dsp:cNvPr id="0" name=""/>
        <dsp:cNvSpPr/>
      </dsp:nvSpPr>
      <dsp:spPr>
        <a:xfrm>
          <a:off x="3517533" y="2558672"/>
          <a:ext cx="3184434" cy="1181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lvl="0" algn="ctr" defTabSz="1244600">
            <a:lnSpc>
              <a:spcPct val="90000"/>
            </a:lnSpc>
            <a:spcBef>
              <a:spcPct val="0"/>
            </a:spcBef>
            <a:spcAft>
              <a:spcPct val="35000"/>
            </a:spcAft>
          </a:pPr>
          <a:r>
            <a:rPr lang="en-US" altLang="zh-TW" sz="2800" b="1" kern="1200" dirty="0" smtClean="0">
              <a:latin typeface="標楷體" panose="03000509000000000000" pitchFamily="65" charset="-120"/>
              <a:ea typeface="標楷體" panose="03000509000000000000" pitchFamily="65" charset="-120"/>
              <a:cs typeface="Times New Roman" panose="02020603050405020304" pitchFamily="18" charset="0"/>
            </a:rPr>
            <a:t/>
          </a:r>
          <a:br>
            <a:rPr lang="en-US" altLang="zh-TW" sz="2800" b="1" kern="1200" dirty="0" smtClean="0">
              <a:latin typeface="標楷體" panose="03000509000000000000" pitchFamily="65" charset="-120"/>
              <a:ea typeface="標楷體" panose="03000509000000000000" pitchFamily="65" charset="-120"/>
              <a:cs typeface="Times New Roman" panose="02020603050405020304" pitchFamily="18" charset="0"/>
            </a:rPr>
          </a:br>
          <a:r>
            <a:rPr lang="zh-CN" altLang="en-US" sz="2400" i="0" kern="1200" dirty="0" smtClean="0">
              <a:latin typeface="Times New Roman" panose="02020603050405020304" pitchFamily="18" charset="0"/>
              <a:ea typeface="標楷體" panose="03000509000000000000" pitchFamily="65" charset="-120"/>
              <a:cs typeface="Times New Roman" panose="02020603050405020304" pitchFamily="18" charset="0"/>
            </a:rPr>
            <a:t>具成本效益</a:t>
          </a:r>
          <a:r>
            <a:rPr lang="en-US" altLang="zh-TW" sz="2400" i="0" kern="1200" dirty="0" smtClean="0">
              <a:latin typeface="Times New Roman" panose="02020603050405020304" pitchFamily="18" charset="0"/>
              <a:ea typeface="標楷體" panose="03000509000000000000" pitchFamily="65" charset="-120"/>
              <a:cs typeface="Times New Roman" panose="02020603050405020304" pitchFamily="18" charset="0"/>
            </a:rPr>
            <a:t> </a:t>
          </a:r>
          <a:endParaRPr lang="en-US" sz="2400" i="0" kern="1200" dirty="0">
            <a:latin typeface="Times New Roman" panose="02020603050405020304" pitchFamily="18" charset="0"/>
            <a:ea typeface="標楷體" panose="03000509000000000000" pitchFamily="65" charset="-120"/>
            <a:cs typeface="Times New Roman" panose="02020603050405020304" pitchFamily="18" charset="0"/>
          </a:endParaRPr>
        </a:p>
      </dsp:txBody>
      <dsp:txXfrm>
        <a:off x="3517533" y="2558672"/>
        <a:ext cx="3184434" cy="1181425"/>
      </dsp:txXfrm>
    </dsp:sp>
    <dsp:sp modelId="{197A7A0F-D33A-4F64-9300-D5807A15E45F}">
      <dsp:nvSpPr>
        <dsp:cNvPr id="0" name=""/>
        <dsp:cNvSpPr/>
      </dsp:nvSpPr>
      <dsp:spPr>
        <a:xfrm>
          <a:off x="7008031" y="627641"/>
          <a:ext cx="3184434" cy="2194075"/>
        </a:xfrm>
        <a:prstGeom prst="roundRect">
          <a:avLst/>
        </a:prstGeom>
        <a:blipFill rotWithShape="1">
          <a:blip xmlns:r="http://schemas.openxmlformats.org/officeDocument/2006/relationships" r:embed="rId3"/>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2096F1-8A3B-4B76-B826-11115BC8C1AE}">
      <dsp:nvSpPr>
        <dsp:cNvPr id="0" name=""/>
        <dsp:cNvSpPr/>
      </dsp:nvSpPr>
      <dsp:spPr>
        <a:xfrm>
          <a:off x="7008031" y="2821716"/>
          <a:ext cx="3184434" cy="1181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lvl="0" algn="ctr" defTabSz="755650">
            <a:lnSpc>
              <a:spcPct val="90000"/>
            </a:lnSpc>
            <a:spcBef>
              <a:spcPct val="0"/>
            </a:spcBef>
            <a:spcAft>
              <a:spcPct val="35000"/>
            </a:spcAft>
          </a:pPr>
          <a:r>
            <a:rPr lang="en-US" altLang="zh-TW" sz="1700" kern="1200" dirty="0" smtClean="0">
              <a:latin typeface="標楷體" panose="03000509000000000000" pitchFamily="65" charset="-120"/>
              <a:ea typeface="標楷體" panose="03000509000000000000" pitchFamily="65" charset="-120"/>
              <a:cs typeface="Times New Roman" panose="02020603050405020304" pitchFamily="18" charset="0"/>
            </a:rPr>
            <a:t/>
          </a:r>
          <a:br>
            <a:rPr lang="en-US" altLang="zh-TW" sz="1700" kern="1200" dirty="0" smtClean="0">
              <a:latin typeface="標楷體" panose="03000509000000000000" pitchFamily="65" charset="-120"/>
              <a:ea typeface="標楷體" panose="03000509000000000000" pitchFamily="65" charset="-120"/>
              <a:cs typeface="Times New Roman" panose="02020603050405020304" pitchFamily="18" charset="0"/>
            </a:rPr>
          </a:br>
          <a:r>
            <a:rPr lang="zh-CN" altLang="en-US" sz="2400" i="0" kern="1200" dirty="0" smtClean="0">
              <a:latin typeface="Times New Roman" panose="02020603050405020304" pitchFamily="18" charset="0"/>
              <a:ea typeface="標楷體" panose="03000509000000000000" pitchFamily="65" charset="-120"/>
              <a:cs typeface="Times New Roman" panose="02020603050405020304" pitchFamily="18" charset="0"/>
            </a:rPr>
            <a:t>與對問題的理解一致</a:t>
          </a:r>
          <a:endParaRPr lang="en-US" sz="2400" i="0" kern="1200" dirty="0">
            <a:latin typeface="Times New Roman" panose="02020603050405020304" pitchFamily="18" charset="0"/>
            <a:ea typeface="標楷體" panose="03000509000000000000" pitchFamily="65" charset="-120"/>
            <a:cs typeface="Times New Roman" panose="02020603050405020304" pitchFamily="18" charset="0"/>
          </a:endParaRPr>
        </a:p>
      </dsp:txBody>
      <dsp:txXfrm>
        <a:off x="7008031" y="2821716"/>
        <a:ext cx="3184434" cy="118142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3.xml><?xml version="1.0" encoding="utf-8"?>
<dgm:layoutDef xmlns:dgm="http://schemas.openxmlformats.org/drawingml/2006/diagram" xmlns:a="http://schemas.openxmlformats.org/drawingml/2006/main" uniqueId="urn:microsoft.com/office/officeart/2005/8/layout/pList1#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9.xml><?xml version="1.0" encoding="utf-8"?>
<dgm:layoutDef xmlns:dgm="http://schemas.openxmlformats.org/drawingml/2006/diagram" xmlns:a="http://schemas.openxmlformats.org/drawingml/2006/main" uniqueId="urn:microsoft.com/office/officeart/2005/8/layout/pList1#2">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E1B2F8A-3893-4DE2-BB80-DBAAE027CF77}" type="datetimeFigureOut">
              <a:rPr lang="en-US" smtClean="0"/>
              <a:pPr/>
              <a:t>10/21/2019</a:t>
            </a:fld>
            <a:endParaRPr lang="en-US"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FDFEC83-8D9C-418D-83AF-CB05DA36DB81}" type="slidenum">
              <a:rPr lang="en-US" smtClean="0"/>
              <a:pPr/>
              <a:t>‹#›</a:t>
            </a:fld>
            <a:endParaRPr lang="en-US" dirty="0"/>
          </a:p>
        </p:txBody>
      </p:sp>
    </p:spTree>
    <p:extLst>
      <p:ext uri="{BB962C8B-B14F-4D97-AF65-F5344CB8AC3E}">
        <p14:creationId xmlns:p14="http://schemas.microsoft.com/office/powerpoint/2010/main" val="2010156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E65FA5A-95C1-46AB-AF06-D84AEF3F7F21}" type="datetimeFigureOut">
              <a:rPr lang="en-US" smtClean="0"/>
              <a:pPr/>
              <a:t>10/21/2019</a:t>
            </a:fld>
            <a:endParaRPr lang="en-US"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58FE6BA-F109-4EE3-A2F4-89B6DA0C5CCC}" type="slidenum">
              <a:rPr lang="en-US" smtClean="0"/>
              <a:pPr/>
              <a:t>‹#›</a:t>
            </a:fld>
            <a:endParaRPr lang="en-US" dirty="0"/>
          </a:p>
        </p:txBody>
      </p:sp>
    </p:spTree>
    <p:extLst>
      <p:ext uri="{BB962C8B-B14F-4D97-AF65-F5344CB8AC3E}">
        <p14:creationId xmlns:p14="http://schemas.microsoft.com/office/powerpoint/2010/main" val="2389472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HK" dirty="0" smtClean="0"/>
              <a:t>Contextually dependent (e.g., family</a:t>
            </a:r>
            <a:r>
              <a:rPr lang="en-HK" baseline="0" dirty="0" smtClean="0"/>
              <a:t> and school)</a:t>
            </a:r>
            <a:endParaRPr lang="en-HK" dirty="0" smtClean="0"/>
          </a:p>
          <a:p>
            <a:endParaRPr lang="en-HK" dirty="0" smtClean="0"/>
          </a:p>
          <a:p>
            <a:r>
              <a:rPr lang="en-HK" dirty="0" smtClean="0"/>
              <a:t>Developmentally appropriate</a:t>
            </a:r>
            <a:endParaRPr lang="en-US" dirty="0"/>
          </a:p>
        </p:txBody>
      </p:sp>
      <p:sp>
        <p:nvSpPr>
          <p:cNvPr id="4" name="Slide Number Placeholder 3"/>
          <p:cNvSpPr>
            <a:spLocks noGrp="1"/>
          </p:cNvSpPr>
          <p:nvPr>
            <p:ph type="sldNum" sz="quarter" idx="10"/>
          </p:nvPr>
        </p:nvSpPr>
        <p:spPr/>
        <p:txBody>
          <a:bodyPr/>
          <a:lstStyle/>
          <a:p>
            <a:fld id="{A58FE6BA-F109-4EE3-A2F4-89B6DA0C5CCC}" type="slidenum">
              <a:rPr lang="en-US" smtClean="0"/>
              <a:pPr/>
              <a:t>5</a:t>
            </a:fld>
            <a:endParaRPr lang="en-US" dirty="0"/>
          </a:p>
        </p:txBody>
      </p:sp>
    </p:spTree>
    <p:extLst>
      <p:ext uri="{BB962C8B-B14F-4D97-AF65-F5344CB8AC3E}">
        <p14:creationId xmlns:p14="http://schemas.microsoft.com/office/powerpoint/2010/main" val="3261359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DA3D08-0929-409D-BCE2-E6552D31D929}" type="slidenum">
              <a:rPr lang="en-US" smtClean="0"/>
              <a:t>24</a:t>
            </a:fld>
            <a:endParaRPr lang="en-US" dirty="0"/>
          </a:p>
        </p:txBody>
      </p:sp>
    </p:spTree>
    <p:extLst>
      <p:ext uri="{BB962C8B-B14F-4D97-AF65-F5344CB8AC3E}">
        <p14:creationId xmlns:p14="http://schemas.microsoft.com/office/powerpoint/2010/main" val="1652103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DA3D08-0929-409D-BCE2-E6552D31D929}" type="slidenum">
              <a:rPr lang="en-US" smtClean="0"/>
              <a:t>25</a:t>
            </a:fld>
            <a:endParaRPr lang="en-US" dirty="0"/>
          </a:p>
        </p:txBody>
      </p:sp>
    </p:spTree>
    <p:extLst>
      <p:ext uri="{BB962C8B-B14F-4D97-AF65-F5344CB8AC3E}">
        <p14:creationId xmlns:p14="http://schemas.microsoft.com/office/powerpoint/2010/main" val="722114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HK" dirty="0" smtClean="0"/>
              <a:t>Total area = 1054</a:t>
            </a:r>
            <a:r>
              <a:rPr lang="en-HK" baseline="0" dirty="0" smtClean="0"/>
              <a:t> km2;  former British colony</a:t>
            </a:r>
          </a:p>
          <a:p>
            <a:r>
              <a:rPr lang="en-HK" baseline="0" dirty="0" smtClean="0"/>
              <a:t>7.8 million people</a:t>
            </a:r>
          </a:p>
          <a:p>
            <a:r>
              <a:rPr lang="en-HK" baseline="0" dirty="0" smtClean="0"/>
              <a:t>Now under the rule of PRC,  One-country-two system</a:t>
            </a:r>
            <a:endParaRPr lang="en-US" dirty="0"/>
          </a:p>
        </p:txBody>
      </p:sp>
      <p:sp>
        <p:nvSpPr>
          <p:cNvPr id="4" name="Slide Number Placeholder 3"/>
          <p:cNvSpPr>
            <a:spLocks noGrp="1"/>
          </p:cNvSpPr>
          <p:nvPr>
            <p:ph type="sldNum" sz="quarter" idx="10"/>
          </p:nvPr>
        </p:nvSpPr>
        <p:spPr/>
        <p:txBody>
          <a:bodyPr/>
          <a:lstStyle/>
          <a:p>
            <a:fld id="{A58FE6BA-F109-4EE3-A2F4-89B6DA0C5CCC}" type="slidenum">
              <a:rPr lang="en-US" smtClean="0"/>
              <a:pPr/>
              <a:t>26</a:t>
            </a:fld>
            <a:endParaRPr lang="en-US" dirty="0"/>
          </a:p>
        </p:txBody>
      </p:sp>
    </p:spTree>
    <p:extLst>
      <p:ext uri="{BB962C8B-B14F-4D97-AF65-F5344CB8AC3E}">
        <p14:creationId xmlns:p14="http://schemas.microsoft.com/office/powerpoint/2010/main" val="960302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DA3D08-0929-409D-BCE2-E6552D31D929}" type="slidenum">
              <a:rPr lang="en-US" smtClean="0"/>
              <a:t>27</a:t>
            </a:fld>
            <a:endParaRPr lang="en-US" dirty="0"/>
          </a:p>
        </p:txBody>
      </p:sp>
    </p:spTree>
    <p:extLst>
      <p:ext uri="{BB962C8B-B14F-4D97-AF65-F5344CB8AC3E}">
        <p14:creationId xmlns:p14="http://schemas.microsoft.com/office/powerpoint/2010/main" val="3636246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台灣數據計算方法：所計算年份</a:t>
            </a:r>
            <a:r>
              <a:rPr lang="en-US" altLang="zh-CN" dirty="0" smtClean="0"/>
              <a:t>15-19</a:t>
            </a:r>
            <a:r>
              <a:rPr lang="zh-CN" altLang="en-US" dirty="0" smtClean="0"/>
              <a:t>歲青少年預計大學畢業的五年的全台灣專上教育畢業生總數</a:t>
            </a:r>
            <a:r>
              <a:rPr lang="zh-CN" altLang="en-US" baseline="0" dirty="0" smtClean="0"/>
              <a:t> </a:t>
            </a:r>
            <a:r>
              <a:rPr lang="en-US" altLang="zh-CN" baseline="0" dirty="0" smtClean="0"/>
              <a:t>÷ </a:t>
            </a:r>
            <a:r>
              <a:rPr lang="zh-CN" altLang="en-US" dirty="0" smtClean="0"/>
              <a:t>某年</a:t>
            </a:r>
            <a:r>
              <a:rPr lang="en-US" altLang="zh-CN" dirty="0" smtClean="0"/>
              <a:t>15-19</a:t>
            </a:r>
            <a:r>
              <a:rPr lang="zh-CN" altLang="en-US" dirty="0" smtClean="0"/>
              <a:t>歲年齡人口總數</a:t>
            </a:r>
            <a:endParaRPr lang="en-US" altLang="zh-CN" dirty="0" smtClean="0"/>
          </a:p>
          <a:p>
            <a:r>
              <a:rPr lang="zh-CN" altLang="en-US" dirty="0" smtClean="0"/>
              <a:t>香港 （大學本科）數據來源： </a:t>
            </a:r>
            <a:r>
              <a:rPr lang="en-US" sz="1200" b="0" i="0" u="none" strike="noStrike" kern="1200" dirty="0" smtClean="0">
                <a:solidFill>
                  <a:schemeClr val="tx1"/>
                </a:solidFill>
                <a:effectLst/>
                <a:latin typeface="+mn-lt"/>
                <a:ea typeface="+mn-ea"/>
                <a:cs typeface="+mn-cs"/>
              </a:rPr>
              <a:t>http://www.ugc.edu.hk/eng/ugc/index.html</a:t>
            </a:r>
            <a:r>
              <a:rPr lang="en-US" sz="1200" b="0" i="0" u="none" strike="noStrike" kern="1200" baseline="0" dirty="0" smtClean="0">
                <a:solidFill>
                  <a:schemeClr val="tx1"/>
                </a:solidFill>
                <a:effectLst/>
                <a:latin typeface="+mn-lt"/>
                <a:ea typeface="+mn-ea"/>
                <a:cs typeface="+mn-cs"/>
              </a:rPr>
              <a:t> </a:t>
            </a:r>
            <a:endParaRPr lang="en-US" dirty="0" smtClean="0"/>
          </a:p>
          <a:p>
            <a:r>
              <a:rPr lang="zh-CN" altLang="en-US" dirty="0" smtClean="0"/>
              <a:t>香港（專上）數據計算方法：當年專上學員招生人數 </a:t>
            </a:r>
            <a:r>
              <a:rPr lang="en-US" altLang="zh-CN" dirty="0" smtClean="0"/>
              <a:t>÷</a:t>
            </a:r>
            <a:r>
              <a:rPr lang="en-US" altLang="zh-CN" baseline="0" dirty="0" smtClean="0"/>
              <a:t> </a:t>
            </a:r>
            <a:r>
              <a:rPr lang="zh-CN" altLang="en-US" dirty="0" smtClean="0"/>
              <a:t>當年參加中學文憑考試考生 （</a:t>
            </a:r>
            <a:r>
              <a:rPr lang="en-US" altLang="zh-CN" dirty="0" smtClean="0"/>
              <a:t>1980</a:t>
            </a:r>
            <a:r>
              <a:rPr lang="zh-CN" altLang="en-US" dirty="0" smtClean="0"/>
              <a:t>年尚無除大學外的其他專上教育學院，並且找不到相關數據，故而採用與大學本科相同數據）</a:t>
            </a:r>
            <a:endParaRPr lang="en-US" altLang="zh-CN" dirty="0" smtClean="0"/>
          </a:p>
          <a:p>
            <a:r>
              <a:rPr lang="zh-CN" altLang="en-US" dirty="0" smtClean="0"/>
              <a:t>美國：當年</a:t>
            </a:r>
            <a:r>
              <a:rPr lang="en-US" altLang="zh-CN" dirty="0" smtClean="0"/>
              <a:t>25</a:t>
            </a:r>
            <a:r>
              <a:rPr lang="zh-CN" altLang="en-US" dirty="0" smtClean="0"/>
              <a:t>歲或以上人口學士或以上學歷擁有者比例</a:t>
            </a:r>
            <a:r>
              <a:rPr lang="zh-CN" altLang="en-US" baseline="0" dirty="0" smtClean="0"/>
              <a:t> （</a:t>
            </a:r>
            <a:r>
              <a:rPr lang="en-US" altLang="zh-CN" baseline="0" dirty="0" smtClean="0"/>
              <a:t>https://en.wikipedia.org/wiki/Educational_attainment_in_the_United_States#/media/File:Educational_Attainment_in_the_U</a:t>
            </a:r>
          </a:p>
          <a:p>
            <a:r>
              <a:rPr lang="en-US" altLang="zh-CN" baseline="0" dirty="0" smtClean="0"/>
              <a:t>nited_States_2009.png</a:t>
            </a:r>
            <a:r>
              <a:rPr lang="zh-CN" altLang="en-US" baseline="0" dirty="0" smtClean="0"/>
              <a:t>） </a:t>
            </a:r>
            <a:endParaRPr lang="en-US" altLang="zh-CN" baseline="0" dirty="0" smtClean="0"/>
          </a:p>
          <a:p>
            <a:r>
              <a:rPr lang="en-US" altLang="zh-CN" baseline="0" dirty="0" smtClean="0"/>
              <a:t>Ryan, Camille; Siebens, Julie (February 2012). "Educational Attainment in the United States: 2009" (PDF). U.S. Census Bureau. Retrieved February 25, 2013.</a:t>
            </a:r>
          </a:p>
        </p:txBody>
      </p:sp>
      <p:sp>
        <p:nvSpPr>
          <p:cNvPr id="4" name="Slide Number Placeholder 3"/>
          <p:cNvSpPr>
            <a:spLocks noGrp="1"/>
          </p:cNvSpPr>
          <p:nvPr>
            <p:ph type="sldNum" sz="quarter" idx="10"/>
          </p:nvPr>
        </p:nvSpPr>
        <p:spPr/>
        <p:txBody>
          <a:bodyPr/>
          <a:lstStyle/>
          <a:p>
            <a:fld id="{B3DA3D08-0929-409D-BCE2-E6552D31D929}" type="slidenum">
              <a:rPr lang="en-US" smtClean="0"/>
              <a:t>28</a:t>
            </a:fld>
            <a:endParaRPr lang="en-US" dirty="0"/>
          </a:p>
        </p:txBody>
      </p:sp>
    </p:spTree>
    <p:extLst>
      <p:ext uri="{BB962C8B-B14F-4D97-AF65-F5344CB8AC3E}">
        <p14:creationId xmlns:p14="http://schemas.microsoft.com/office/powerpoint/2010/main" val="886891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DA3D08-0929-409D-BCE2-E6552D31D929}" type="slidenum">
              <a:rPr lang="en-US" smtClean="0"/>
              <a:t>29</a:t>
            </a:fld>
            <a:endParaRPr lang="en-US" dirty="0"/>
          </a:p>
        </p:txBody>
      </p:sp>
    </p:spTree>
    <p:extLst>
      <p:ext uri="{BB962C8B-B14F-4D97-AF65-F5344CB8AC3E}">
        <p14:creationId xmlns:p14="http://schemas.microsoft.com/office/powerpoint/2010/main" val="20453130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DA3D08-0929-409D-BCE2-E6552D31D929}" type="slidenum">
              <a:rPr lang="en-US" smtClean="0"/>
              <a:t>31</a:t>
            </a:fld>
            <a:endParaRPr lang="en-US" dirty="0"/>
          </a:p>
        </p:txBody>
      </p:sp>
    </p:spTree>
    <p:extLst>
      <p:ext uri="{BB962C8B-B14F-4D97-AF65-F5344CB8AC3E}">
        <p14:creationId xmlns:p14="http://schemas.microsoft.com/office/powerpoint/2010/main" val="17713687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DA3D08-0929-409D-BCE2-E6552D31D929}" type="slidenum">
              <a:rPr lang="en-US" smtClean="0"/>
              <a:t>32</a:t>
            </a:fld>
            <a:endParaRPr lang="en-US" dirty="0"/>
          </a:p>
        </p:txBody>
      </p:sp>
    </p:spTree>
    <p:extLst>
      <p:ext uri="{BB962C8B-B14F-4D97-AF65-F5344CB8AC3E}">
        <p14:creationId xmlns:p14="http://schemas.microsoft.com/office/powerpoint/2010/main" val="39503789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DA3D08-0929-409D-BCE2-E6552D31D929}" type="slidenum">
              <a:rPr lang="en-US" smtClean="0"/>
              <a:t>33</a:t>
            </a:fld>
            <a:endParaRPr lang="en-US" dirty="0"/>
          </a:p>
        </p:txBody>
      </p:sp>
    </p:spTree>
    <p:extLst>
      <p:ext uri="{BB962C8B-B14F-4D97-AF65-F5344CB8AC3E}">
        <p14:creationId xmlns:p14="http://schemas.microsoft.com/office/powerpoint/2010/main" val="10258577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FE6BA-F109-4EE3-A2F4-89B6DA0C5CCC}" type="slidenum">
              <a:rPr lang="en-US" smtClean="0"/>
              <a:pPr/>
              <a:t>35</a:t>
            </a:fld>
            <a:endParaRPr lang="en-US" dirty="0"/>
          </a:p>
        </p:txBody>
      </p:sp>
    </p:spTree>
    <p:extLst>
      <p:ext uri="{BB962C8B-B14F-4D97-AF65-F5344CB8AC3E}">
        <p14:creationId xmlns:p14="http://schemas.microsoft.com/office/powerpoint/2010/main" val="2892997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prevalence in Hong Kong Chinese school boys was shown to be 6.1%. More recently when figures included females, the proportion of school-aged children affected was shown to be approximately 3-5%, with boys more frequently affected than girls. </a:t>
            </a:r>
            <a:r>
              <a:rPr lang="en-US" altLang="en-US" sz="1200" dirty="0" smtClean="0">
                <a:latin typeface="Century Schoolbook" panose="02040604050505020304" pitchFamily="18" charset="0"/>
                <a:ea typeface="標楷體" panose="03000509000000000000" pitchFamily="65" charset="-120"/>
              </a:rPr>
              <a:t>(Lam &amp; Ho, 2010) </a:t>
            </a:r>
            <a:endParaRPr lang="en-US" altLang="en-US" sz="1200" dirty="0" smtClean="0">
              <a:latin typeface="Century Schoolbook" panose="02040604050505020304" pitchFamily="18" charset="0"/>
            </a:endParaRPr>
          </a:p>
          <a:p>
            <a:endParaRPr lang="en-US" dirty="0"/>
          </a:p>
        </p:txBody>
      </p:sp>
      <p:sp>
        <p:nvSpPr>
          <p:cNvPr id="4" name="Slide Number Placeholder 3"/>
          <p:cNvSpPr>
            <a:spLocks noGrp="1"/>
          </p:cNvSpPr>
          <p:nvPr>
            <p:ph type="sldNum" sz="quarter" idx="10"/>
          </p:nvPr>
        </p:nvSpPr>
        <p:spPr/>
        <p:txBody>
          <a:bodyPr/>
          <a:lstStyle/>
          <a:p>
            <a:fld id="{A58FE6BA-F109-4EE3-A2F4-89B6DA0C5CCC}" type="slidenum">
              <a:rPr lang="en-US" smtClean="0"/>
              <a:pPr/>
              <a:t>6</a:t>
            </a:fld>
            <a:endParaRPr lang="en-US" dirty="0"/>
          </a:p>
        </p:txBody>
      </p:sp>
    </p:spTree>
    <p:extLst>
      <p:ext uri="{BB962C8B-B14F-4D97-AF65-F5344CB8AC3E}">
        <p14:creationId xmlns:p14="http://schemas.microsoft.com/office/powerpoint/2010/main" val="18845864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FE6BA-F109-4EE3-A2F4-89B6DA0C5CCC}" type="slidenum">
              <a:rPr lang="en-US" smtClean="0"/>
              <a:pPr/>
              <a:t>41</a:t>
            </a:fld>
            <a:endParaRPr lang="en-US" dirty="0"/>
          </a:p>
        </p:txBody>
      </p:sp>
    </p:spTree>
    <p:extLst>
      <p:ext uri="{BB962C8B-B14F-4D97-AF65-F5344CB8AC3E}">
        <p14:creationId xmlns:p14="http://schemas.microsoft.com/office/powerpoint/2010/main" val="2908581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DA3D08-0929-409D-BCE2-E6552D31D929}" type="slidenum">
              <a:rPr lang="en-US" smtClean="0"/>
              <a:t>43</a:t>
            </a:fld>
            <a:endParaRPr lang="en-US" dirty="0"/>
          </a:p>
        </p:txBody>
      </p:sp>
    </p:spTree>
    <p:extLst>
      <p:ext uri="{BB962C8B-B14F-4D97-AF65-F5344CB8AC3E}">
        <p14:creationId xmlns:p14="http://schemas.microsoft.com/office/powerpoint/2010/main" val="32392946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DA3D08-0929-409D-BCE2-E6552D31D929}" type="slidenum">
              <a:rPr lang="en-US" smtClean="0"/>
              <a:t>44</a:t>
            </a:fld>
            <a:endParaRPr lang="en-US" dirty="0"/>
          </a:p>
        </p:txBody>
      </p:sp>
    </p:spTree>
    <p:extLst>
      <p:ext uri="{BB962C8B-B14F-4D97-AF65-F5344CB8AC3E}">
        <p14:creationId xmlns:p14="http://schemas.microsoft.com/office/powerpoint/2010/main" val="36352038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FE6BA-F109-4EE3-A2F4-89B6DA0C5CCC}" type="slidenum">
              <a:rPr lang="en-US" smtClean="0"/>
              <a:pPr/>
              <a:t>45</a:t>
            </a:fld>
            <a:endParaRPr lang="en-US" dirty="0"/>
          </a:p>
        </p:txBody>
      </p:sp>
    </p:spTree>
    <p:extLst>
      <p:ext uri="{BB962C8B-B14F-4D97-AF65-F5344CB8AC3E}">
        <p14:creationId xmlns:p14="http://schemas.microsoft.com/office/powerpoint/2010/main" val="33353720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DFKai-SB" panose="03000509000000000000" pitchFamily="65" charset="-120"/>
                <a:ea typeface="DFKai-SB" panose="03000509000000000000" pitchFamily="65" charset="-120"/>
              </a:rPr>
              <a:t>Listening with full attention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DFKai-SB" panose="03000509000000000000" pitchFamily="65" charset="-120"/>
                <a:ea typeface="DFKai-SB" panose="03000509000000000000" pitchFamily="65" charset="-120"/>
              </a:rPr>
              <a:t>Nonjudgmental acceptance of self and child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DFKai-SB" panose="03000509000000000000" pitchFamily="65" charset="-120"/>
                <a:ea typeface="DFKai-SB" panose="03000509000000000000" pitchFamily="65" charset="-120"/>
              </a:rPr>
              <a:t>Emotional awareness of self and child</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DFKai-SB" panose="03000509000000000000" pitchFamily="65" charset="-120"/>
                <a:ea typeface="DFKai-SB" panose="03000509000000000000" pitchFamily="65" charset="-120"/>
              </a:rPr>
              <a:t>Self-regulation in the parenting relationship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DFKai-SB" panose="03000509000000000000" pitchFamily="65" charset="-120"/>
                <a:ea typeface="DFKai-SB" panose="03000509000000000000" pitchFamily="65" charset="-120"/>
              </a:rPr>
              <a:t>Compassion of self and child</a:t>
            </a:r>
          </a:p>
          <a:p>
            <a:endParaRPr lang="en-US" dirty="0"/>
          </a:p>
        </p:txBody>
      </p:sp>
      <p:sp>
        <p:nvSpPr>
          <p:cNvPr id="4" name="Slide Number Placeholder 3"/>
          <p:cNvSpPr>
            <a:spLocks noGrp="1"/>
          </p:cNvSpPr>
          <p:nvPr>
            <p:ph type="sldNum" sz="quarter" idx="10"/>
          </p:nvPr>
        </p:nvSpPr>
        <p:spPr/>
        <p:txBody>
          <a:bodyPr/>
          <a:lstStyle/>
          <a:p>
            <a:fld id="{B3DA3D08-0929-409D-BCE2-E6552D31D929}" type="slidenum">
              <a:rPr lang="en-US" smtClean="0"/>
              <a:t>46</a:t>
            </a:fld>
            <a:endParaRPr lang="en-US" dirty="0"/>
          </a:p>
        </p:txBody>
      </p:sp>
    </p:spTree>
    <p:extLst>
      <p:ext uri="{BB962C8B-B14F-4D97-AF65-F5344CB8AC3E}">
        <p14:creationId xmlns:p14="http://schemas.microsoft.com/office/powerpoint/2010/main" val="28004343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DA3D08-0929-409D-BCE2-E6552D31D929}" type="slidenum">
              <a:rPr lang="en-US" smtClean="0"/>
              <a:t>48</a:t>
            </a:fld>
            <a:endParaRPr lang="en-US" dirty="0"/>
          </a:p>
        </p:txBody>
      </p:sp>
    </p:spTree>
    <p:extLst>
      <p:ext uri="{BB962C8B-B14F-4D97-AF65-F5344CB8AC3E}">
        <p14:creationId xmlns:p14="http://schemas.microsoft.com/office/powerpoint/2010/main" val="12444364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DA3D08-0929-409D-BCE2-E6552D31D929}" type="slidenum">
              <a:rPr lang="en-US" smtClean="0"/>
              <a:t>49</a:t>
            </a:fld>
            <a:endParaRPr lang="en-US" dirty="0"/>
          </a:p>
        </p:txBody>
      </p:sp>
    </p:spTree>
    <p:extLst>
      <p:ext uri="{BB962C8B-B14F-4D97-AF65-F5344CB8AC3E}">
        <p14:creationId xmlns:p14="http://schemas.microsoft.com/office/powerpoint/2010/main" val="6338859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DA3D08-0929-409D-BCE2-E6552D31D929}" type="slidenum">
              <a:rPr lang="en-US" smtClean="0"/>
              <a:t>50</a:t>
            </a:fld>
            <a:endParaRPr lang="en-US" dirty="0"/>
          </a:p>
        </p:txBody>
      </p:sp>
    </p:spTree>
    <p:extLst>
      <p:ext uri="{BB962C8B-B14F-4D97-AF65-F5344CB8AC3E}">
        <p14:creationId xmlns:p14="http://schemas.microsoft.com/office/powerpoint/2010/main" val="27825008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DA3D08-0929-409D-BCE2-E6552D31D929}" type="slidenum">
              <a:rPr lang="en-US" smtClean="0"/>
              <a:t>51</a:t>
            </a:fld>
            <a:endParaRPr lang="en-US" dirty="0"/>
          </a:p>
        </p:txBody>
      </p:sp>
    </p:spTree>
    <p:extLst>
      <p:ext uri="{BB962C8B-B14F-4D97-AF65-F5344CB8AC3E}">
        <p14:creationId xmlns:p14="http://schemas.microsoft.com/office/powerpoint/2010/main" val="365895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FE6BA-F109-4EE3-A2F4-89B6DA0C5CCC}" type="slidenum">
              <a:rPr lang="en-US" smtClean="0"/>
              <a:pPr/>
              <a:t>52</a:t>
            </a:fld>
            <a:endParaRPr lang="en-US" dirty="0"/>
          </a:p>
        </p:txBody>
      </p:sp>
    </p:spTree>
    <p:extLst>
      <p:ext uri="{BB962C8B-B14F-4D97-AF65-F5344CB8AC3E}">
        <p14:creationId xmlns:p14="http://schemas.microsoft.com/office/powerpoint/2010/main" val="30130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FE6BA-F109-4EE3-A2F4-89B6DA0C5CCC}" type="slidenum">
              <a:rPr lang="en-US" smtClean="0"/>
              <a:pPr/>
              <a:t>11</a:t>
            </a:fld>
            <a:endParaRPr lang="en-US" dirty="0"/>
          </a:p>
        </p:txBody>
      </p:sp>
    </p:spTree>
    <p:extLst>
      <p:ext uri="{BB962C8B-B14F-4D97-AF65-F5344CB8AC3E}">
        <p14:creationId xmlns:p14="http://schemas.microsoft.com/office/powerpoint/2010/main" val="5787748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DA3D08-0929-409D-BCE2-E6552D31D929}" type="slidenum">
              <a:rPr lang="en-US" smtClean="0"/>
              <a:t>53</a:t>
            </a:fld>
            <a:endParaRPr lang="en-US" dirty="0"/>
          </a:p>
        </p:txBody>
      </p:sp>
    </p:spTree>
    <p:extLst>
      <p:ext uri="{BB962C8B-B14F-4D97-AF65-F5344CB8AC3E}">
        <p14:creationId xmlns:p14="http://schemas.microsoft.com/office/powerpoint/2010/main" val="21079998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DA3D08-0929-409D-BCE2-E6552D31D929}" type="slidenum">
              <a:rPr lang="en-US" smtClean="0"/>
              <a:t>54</a:t>
            </a:fld>
            <a:endParaRPr lang="en-US" dirty="0"/>
          </a:p>
        </p:txBody>
      </p:sp>
    </p:spTree>
    <p:extLst>
      <p:ext uri="{BB962C8B-B14F-4D97-AF65-F5344CB8AC3E}">
        <p14:creationId xmlns:p14="http://schemas.microsoft.com/office/powerpoint/2010/main" val="25613810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DA3D08-0929-409D-BCE2-E6552D31D929}" type="slidenum">
              <a:rPr lang="en-US" smtClean="0"/>
              <a:t>55</a:t>
            </a:fld>
            <a:endParaRPr lang="en-US" dirty="0"/>
          </a:p>
        </p:txBody>
      </p:sp>
    </p:spTree>
    <p:extLst>
      <p:ext uri="{BB962C8B-B14F-4D97-AF65-F5344CB8AC3E}">
        <p14:creationId xmlns:p14="http://schemas.microsoft.com/office/powerpoint/2010/main" val="32356490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DA3D08-0929-409D-BCE2-E6552D31D929}" type="slidenum">
              <a:rPr lang="en-US" smtClean="0"/>
              <a:t>56</a:t>
            </a:fld>
            <a:endParaRPr lang="en-US" dirty="0"/>
          </a:p>
        </p:txBody>
      </p:sp>
    </p:spTree>
    <p:extLst>
      <p:ext uri="{BB962C8B-B14F-4D97-AF65-F5344CB8AC3E}">
        <p14:creationId xmlns:p14="http://schemas.microsoft.com/office/powerpoint/2010/main" val="4826384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HK" dirty="0" smtClean="0"/>
              <a:t>Ma, J. L. C., Lai, K. Y. C.,  &amp; Wan, E. S. F. (2016). Multifamily group intervention</a:t>
            </a:r>
            <a:r>
              <a:rPr lang="en-HK" baseline="0" dirty="0" smtClean="0"/>
              <a:t> for Chinese parents and their children with attention deficit hyperactivity disorders in a Chinese context. </a:t>
            </a:r>
            <a:r>
              <a:rPr lang="en-HK" i="1" baseline="0" dirty="0" smtClean="0"/>
              <a:t>Social Work with Groups</a:t>
            </a:r>
            <a:r>
              <a:rPr lang="en-HK" baseline="0" dirty="0" smtClean="0"/>
              <a:t>, 1-17, https//doi.org/10.1080/01609513.2015.1132028</a:t>
            </a:r>
            <a:endParaRPr lang="en-US" dirty="0"/>
          </a:p>
        </p:txBody>
      </p:sp>
      <p:sp>
        <p:nvSpPr>
          <p:cNvPr id="4" name="Slide Number Placeholder 3"/>
          <p:cNvSpPr>
            <a:spLocks noGrp="1"/>
          </p:cNvSpPr>
          <p:nvPr>
            <p:ph type="sldNum" sz="quarter" idx="10"/>
          </p:nvPr>
        </p:nvSpPr>
        <p:spPr/>
        <p:txBody>
          <a:bodyPr/>
          <a:lstStyle/>
          <a:p>
            <a:fld id="{A58FE6BA-F109-4EE3-A2F4-89B6DA0C5CCC}" type="slidenum">
              <a:rPr lang="en-US" smtClean="0"/>
              <a:pPr/>
              <a:t>61</a:t>
            </a:fld>
            <a:endParaRPr lang="en-US" dirty="0"/>
          </a:p>
        </p:txBody>
      </p:sp>
    </p:spTree>
    <p:extLst>
      <p:ext uri="{BB962C8B-B14F-4D97-AF65-F5344CB8AC3E}">
        <p14:creationId xmlns:p14="http://schemas.microsoft.com/office/powerpoint/2010/main" val="36182992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FE6BA-F109-4EE3-A2F4-89B6DA0C5CCC}" type="slidenum">
              <a:rPr lang="en-US" smtClean="0"/>
              <a:pPr/>
              <a:t>66</a:t>
            </a:fld>
            <a:endParaRPr lang="en-US" dirty="0"/>
          </a:p>
        </p:txBody>
      </p:sp>
    </p:spTree>
    <p:extLst>
      <p:ext uri="{BB962C8B-B14F-4D97-AF65-F5344CB8AC3E}">
        <p14:creationId xmlns:p14="http://schemas.microsoft.com/office/powerpoint/2010/main" val="39968185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FE6BA-F109-4EE3-A2F4-89B6DA0C5CCC}" type="slidenum">
              <a:rPr lang="en-US" smtClean="0"/>
              <a:pPr/>
              <a:t>67</a:t>
            </a:fld>
            <a:endParaRPr lang="en-US" dirty="0"/>
          </a:p>
        </p:txBody>
      </p:sp>
    </p:spTree>
    <p:extLst>
      <p:ext uri="{BB962C8B-B14F-4D97-AF65-F5344CB8AC3E}">
        <p14:creationId xmlns:p14="http://schemas.microsoft.com/office/powerpoint/2010/main" val="544407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FE6BA-F109-4EE3-A2F4-89B6DA0C5CCC}" type="slidenum">
              <a:rPr lang="en-US" smtClean="0"/>
              <a:pPr/>
              <a:t>13</a:t>
            </a:fld>
            <a:endParaRPr lang="en-US" dirty="0"/>
          </a:p>
        </p:txBody>
      </p:sp>
    </p:spTree>
    <p:extLst>
      <p:ext uri="{BB962C8B-B14F-4D97-AF65-F5344CB8AC3E}">
        <p14:creationId xmlns:p14="http://schemas.microsoft.com/office/powerpoint/2010/main" val="1467921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FE6BA-F109-4EE3-A2F4-89B6DA0C5CCC}" type="slidenum">
              <a:rPr lang="en-US" smtClean="0"/>
              <a:pPr/>
              <a:t>14</a:t>
            </a:fld>
            <a:endParaRPr lang="en-US" dirty="0"/>
          </a:p>
        </p:txBody>
      </p:sp>
    </p:spTree>
    <p:extLst>
      <p:ext uri="{BB962C8B-B14F-4D97-AF65-F5344CB8AC3E}">
        <p14:creationId xmlns:p14="http://schemas.microsoft.com/office/powerpoint/2010/main" val="2547001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Loss meaning</a:t>
            </a:r>
            <a:r>
              <a:rPr lang="en-US" baseline="0" dirty="0" smtClean="0"/>
              <a:t> in life, lack of satisfaction and achievement in school, job or career. Shortage of personal advancement or promotional opportunities- such as social upward mobility. Monotonous life, school and work environment. All these may contribute to the onset, relapse and lingering of depression.</a:t>
            </a:r>
            <a:endParaRPr lang="en-US" dirty="0"/>
          </a:p>
        </p:txBody>
      </p:sp>
      <p:sp>
        <p:nvSpPr>
          <p:cNvPr id="4" name="Slide Number Placeholder 3"/>
          <p:cNvSpPr>
            <a:spLocks noGrp="1"/>
          </p:cNvSpPr>
          <p:nvPr>
            <p:ph type="sldNum" sz="quarter" idx="10"/>
          </p:nvPr>
        </p:nvSpPr>
        <p:spPr/>
        <p:txBody>
          <a:bodyPr/>
          <a:lstStyle/>
          <a:p>
            <a:fld id="{0AD7DEFE-863F-46E0-A3DE-D3D39BD90BC3}" type="slidenum">
              <a:rPr lang="en-US" smtClean="0"/>
              <a:pPr/>
              <a:t>15</a:t>
            </a:fld>
            <a:endParaRPr lang="en-US" dirty="0"/>
          </a:p>
        </p:txBody>
      </p:sp>
    </p:spTree>
    <p:extLst>
      <p:ext uri="{BB962C8B-B14F-4D97-AF65-F5344CB8AC3E}">
        <p14:creationId xmlns:p14="http://schemas.microsoft.com/office/powerpoint/2010/main" val="543431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dirty="0"/>
          </a:p>
        </p:txBody>
      </p:sp>
      <p:sp>
        <p:nvSpPr>
          <p:cNvPr id="4" name="Slide Number Placeholder 3"/>
          <p:cNvSpPr>
            <a:spLocks noGrp="1"/>
          </p:cNvSpPr>
          <p:nvPr>
            <p:ph type="sldNum" sz="quarter" idx="10"/>
          </p:nvPr>
        </p:nvSpPr>
        <p:spPr/>
        <p:txBody>
          <a:bodyPr/>
          <a:lstStyle/>
          <a:p>
            <a:fld id="{A58FE6BA-F109-4EE3-A2F4-89B6DA0C5CCC}" type="slidenum">
              <a:rPr lang="en-US" smtClean="0"/>
              <a:pPr/>
              <a:t>17</a:t>
            </a:fld>
            <a:endParaRPr lang="en-US" dirty="0"/>
          </a:p>
        </p:txBody>
      </p:sp>
    </p:spTree>
    <p:extLst>
      <p:ext uri="{BB962C8B-B14F-4D97-AF65-F5344CB8AC3E}">
        <p14:creationId xmlns:p14="http://schemas.microsoft.com/office/powerpoint/2010/main" val="1371400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entury Schoolbook" panose="02040604050505020304" pitchFamily="18" charset="0"/>
                <a:ea typeface="新細明體" panose="02020500000000000000" pitchFamily="18" charset="-120"/>
              </a:defRPr>
            </a:lvl1pPr>
            <a:lvl2pPr marL="742950" indent="-285750">
              <a:defRPr kumimoji="1">
                <a:solidFill>
                  <a:schemeClr val="tx1"/>
                </a:solidFill>
                <a:latin typeface="Century Schoolbook" panose="02040604050505020304" pitchFamily="18" charset="0"/>
                <a:ea typeface="新細明體" panose="02020500000000000000" pitchFamily="18" charset="-120"/>
              </a:defRPr>
            </a:lvl2pPr>
            <a:lvl3pPr marL="1143000" indent="-228600">
              <a:defRPr kumimoji="1">
                <a:solidFill>
                  <a:schemeClr val="tx1"/>
                </a:solidFill>
                <a:latin typeface="Century Schoolbook" panose="02040604050505020304" pitchFamily="18" charset="0"/>
                <a:ea typeface="新細明體" panose="02020500000000000000" pitchFamily="18" charset="-120"/>
              </a:defRPr>
            </a:lvl3pPr>
            <a:lvl4pPr marL="1600200" indent="-228600">
              <a:defRPr kumimoji="1">
                <a:solidFill>
                  <a:schemeClr val="tx1"/>
                </a:solidFill>
                <a:latin typeface="Century Schoolbook" panose="02040604050505020304" pitchFamily="18" charset="0"/>
                <a:ea typeface="新細明體" panose="02020500000000000000" pitchFamily="18" charset="-120"/>
              </a:defRPr>
            </a:lvl4pPr>
            <a:lvl5pPr marL="2057400" indent="-228600">
              <a:defRPr kumimoji="1">
                <a:solidFill>
                  <a:schemeClr val="tx1"/>
                </a:solidFill>
                <a:latin typeface="Century Schoolbook" panose="020406040505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Century Schoolbook" panose="020406040505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Century Schoolbook" panose="020406040505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Century Schoolbook" panose="020406040505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Century Schoolbook" panose="02040604050505020304" pitchFamily="18" charset="0"/>
                <a:ea typeface="新細明體" panose="02020500000000000000" pitchFamily="18" charset="-120"/>
              </a:defRPr>
            </a:lvl9pPr>
          </a:lstStyle>
          <a:p>
            <a:fld id="{743A6851-1EDE-4E9F-86B2-3F4A41CBD17F}" type="slidenum">
              <a:rPr lang="en-US" altLang="en-US" smtClean="0"/>
              <a:pPr/>
              <a:t>18</a:t>
            </a:fld>
            <a:endParaRPr lang="en-US" altLang="en-US" dirty="0" smtClean="0"/>
          </a:p>
        </p:txBody>
      </p:sp>
    </p:spTree>
    <p:extLst>
      <p:ext uri="{BB962C8B-B14F-4D97-AF65-F5344CB8AC3E}">
        <p14:creationId xmlns:p14="http://schemas.microsoft.com/office/powerpoint/2010/main" val="50657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CC5C5AF-7C32-4EEF-A0C6-58E198DB7F38}" type="slidenum">
              <a:rPr lang="en-US" altLang="en-US" smtClean="0">
                <a:latin typeface="Century Schoolbook" panose="02040604050505020304" pitchFamily="18" charset="0"/>
              </a:rPr>
              <a:pPr>
                <a:spcBef>
                  <a:spcPct val="0"/>
                </a:spcBef>
              </a:pPr>
              <a:t>20</a:t>
            </a:fld>
            <a:endParaRPr lang="en-US" altLang="en-US" dirty="0" smtClean="0">
              <a:latin typeface="Century Schoolbook" panose="02040604050505020304" pitchFamily="18" charset="0"/>
            </a:endParaRPr>
          </a:p>
        </p:txBody>
      </p:sp>
    </p:spTree>
    <p:extLst>
      <p:ext uri="{BB962C8B-B14F-4D97-AF65-F5344CB8AC3E}">
        <p14:creationId xmlns:p14="http://schemas.microsoft.com/office/powerpoint/2010/main" val="2651990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ltLang="zh-HK"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ltLang="zh-HK" smtClean="0"/>
              <a:t>Click to edit Master subtitle style</a:t>
            </a:r>
            <a:endParaRPr lang="en-US" dirty="0"/>
          </a:p>
        </p:txBody>
      </p:sp>
      <p:sp>
        <p:nvSpPr>
          <p:cNvPr id="4" name="Date Placeholder 3"/>
          <p:cNvSpPr>
            <a:spLocks noGrp="1"/>
          </p:cNvSpPr>
          <p:nvPr>
            <p:ph type="dt" sz="half" idx="10"/>
          </p:nvPr>
        </p:nvSpPr>
        <p:spPr/>
        <p:txBody>
          <a:bodyPr/>
          <a:lstStyle/>
          <a:p>
            <a:fld id="{D47E7721-6C6B-4222-8B8B-5AE03B0691EE}" type="datetimeFigureOut">
              <a:rPr lang="en-US" smtClean="0"/>
              <a:pPr/>
              <a:t>10/21/2019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CDAB81-CEF9-44F0-BF6E-D4B0A3FDF070}"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8612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en-US" dirty="0"/>
          </a:p>
        </p:txBody>
      </p:sp>
      <p:sp>
        <p:nvSpPr>
          <p:cNvPr id="4" name="Date Placeholder 3"/>
          <p:cNvSpPr>
            <a:spLocks noGrp="1"/>
          </p:cNvSpPr>
          <p:nvPr>
            <p:ph type="dt" sz="half" idx="10"/>
          </p:nvPr>
        </p:nvSpPr>
        <p:spPr/>
        <p:txBody>
          <a:bodyPr/>
          <a:lstStyle/>
          <a:p>
            <a:fld id="{D47E7721-6C6B-4222-8B8B-5AE03B0691EE}" type="datetimeFigureOut">
              <a:rPr lang="en-US" smtClean="0"/>
              <a:pPr/>
              <a:t>10/21/2019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CDAB81-CEF9-44F0-BF6E-D4B0A3FDF070}" type="slidenum">
              <a:rPr lang="en-US" smtClean="0"/>
              <a:pPr/>
              <a:t>‹#›</a:t>
            </a:fld>
            <a:endParaRPr lang="en-US" dirty="0"/>
          </a:p>
        </p:txBody>
      </p:sp>
    </p:spTree>
    <p:extLst>
      <p:ext uri="{BB962C8B-B14F-4D97-AF65-F5344CB8AC3E}">
        <p14:creationId xmlns:p14="http://schemas.microsoft.com/office/powerpoint/2010/main" val="3275722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ltLang="zh-HK"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en-US" dirty="0"/>
          </a:p>
        </p:txBody>
      </p:sp>
      <p:sp>
        <p:nvSpPr>
          <p:cNvPr id="4" name="Date Placeholder 3"/>
          <p:cNvSpPr>
            <a:spLocks noGrp="1"/>
          </p:cNvSpPr>
          <p:nvPr>
            <p:ph type="dt" sz="half" idx="10"/>
          </p:nvPr>
        </p:nvSpPr>
        <p:spPr/>
        <p:txBody>
          <a:bodyPr/>
          <a:lstStyle/>
          <a:p>
            <a:fld id="{D47E7721-6C6B-4222-8B8B-5AE03B0691EE}" type="datetimeFigureOut">
              <a:rPr lang="en-US" smtClean="0"/>
              <a:pPr/>
              <a:t>10/21/2019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CDAB81-CEF9-44F0-BF6E-D4B0A3FDF070}" type="slidenum">
              <a:rPr lang="en-US" smtClean="0"/>
              <a:pPr/>
              <a:t>‹#›</a:t>
            </a:fld>
            <a:endParaRPr lang="en-US" dirty="0"/>
          </a:p>
        </p:txBody>
      </p:sp>
    </p:spTree>
    <p:extLst>
      <p:ext uri="{BB962C8B-B14F-4D97-AF65-F5344CB8AC3E}">
        <p14:creationId xmlns:p14="http://schemas.microsoft.com/office/powerpoint/2010/main" val="1886217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en-US" dirty="0"/>
          </a:p>
        </p:txBody>
      </p:sp>
      <p:sp>
        <p:nvSpPr>
          <p:cNvPr id="3" name="Content Placeholder 2"/>
          <p:cNvSpPr>
            <a:spLocks noGrp="1"/>
          </p:cNvSpPr>
          <p:nvPr>
            <p:ph idx="1"/>
          </p:nvPr>
        </p:nvSpPr>
        <p:spPr/>
        <p:txBody>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en-US" dirty="0"/>
          </a:p>
        </p:txBody>
      </p:sp>
      <p:sp>
        <p:nvSpPr>
          <p:cNvPr id="4" name="Date Placeholder 3"/>
          <p:cNvSpPr>
            <a:spLocks noGrp="1"/>
          </p:cNvSpPr>
          <p:nvPr>
            <p:ph type="dt" sz="half" idx="10"/>
          </p:nvPr>
        </p:nvSpPr>
        <p:spPr/>
        <p:txBody>
          <a:bodyPr/>
          <a:lstStyle/>
          <a:p>
            <a:fld id="{D47E7721-6C6B-4222-8B8B-5AE03B0691EE}" type="datetimeFigureOut">
              <a:rPr lang="en-US" smtClean="0"/>
              <a:pPr/>
              <a:t>10/21/2019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CDAB81-CEF9-44F0-BF6E-D4B0A3FDF070}" type="slidenum">
              <a:rPr lang="en-US" smtClean="0"/>
              <a:pPr/>
              <a:t>‹#›</a:t>
            </a:fld>
            <a:endParaRPr lang="en-US" dirty="0"/>
          </a:p>
        </p:txBody>
      </p:sp>
    </p:spTree>
    <p:extLst>
      <p:ext uri="{BB962C8B-B14F-4D97-AF65-F5344CB8AC3E}">
        <p14:creationId xmlns:p14="http://schemas.microsoft.com/office/powerpoint/2010/main" val="4159185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ltLang="zh-HK"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HK" smtClean="0"/>
              <a:t>Click to edit Master text styles</a:t>
            </a:r>
          </a:p>
        </p:txBody>
      </p:sp>
      <p:sp>
        <p:nvSpPr>
          <p:cNvPr id="4" name="Date Placeholder 3"/>
          <p:cNvSpPr>
            <a:spLocks noGrp="1"/>
          </p:cNvSpPr>
          <p:nvPr>
            <p:ph type="dt" sz="half" idx="10"/>
          </p:nvPr>
        </p:nvSpPr>
        <p:spPr/>
        <p:txBody>
          <a:bodyPr/>
          <a:lstStyle/>
          <a:p>
            <a:fld id="{D47E7721-6C6B-4222-8B8B-5AE03B0691EE}" type="datetimeFigureOut">
              <a:rPr lang="en-US" smtClean="0"/>
              <a:pPr/>
              <a:t>10/21/2019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CDAB81-CEF9-44F0-BF6E-D4B0A3FDF070}"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1749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ltLang="zh-HK"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en-US" dirty="0"/>
          </a:p>
        </p:txBody>
      </p:sp>
      <p:sp>
        <p:nvSpPr>
          <p:cNvPr id="5" name="Date Placeholder 4"/>
          <p:cNvSpPr>
            <a:spLocks noGrp="1"/>
          </p:cNvSpPr>
          <p:nvPr>
            <p:ph type="dt" sz="half" idx="10"/>
          </p:nvPr>
        </p:nvSpPr>
        <p:spPr/>
        <p:txBody>
          <a:bodyPr/>
          <a:lstStyle/>
          <a:p>
            <a:fld id="{D47E7721-6C6B-4222-8B8B-5AE03B0691EE}" type="datetimeFigureOut">
              <a:rPr lang="en-US" smtClean="0"/>
              <a:pPr/>
              <a:t>10/21/2019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CDAB81-CEF9-44F0-BF6E-D4B0A3FDF070}" type="slidenum">
              <a:rPr lang="en-US" smtClean="0"/>
              <a:pPr/>
              <a:t>‹#›</a:t>
            </a:fld>
            <a:endParaRPr lang="en-US" dirty="0"/>
          </a:p>
        </p:txBody>
      </p:sp>
    </p:spTree>
    <p:extLst>
      <p:ext uri="{BB962C8B-B14F-4D97-AF65-F5344CB8AC3E}">
        <p14:creationId xmlns:p14="http://schemas.microsoft.com/office/powerpoint/2010/main" val="864676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ltLang="zh-HK"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HK" smtClean="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HK" smtClean="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en-US" dirty="0"/>
          </a:p>
        </p:txBody>
      </p:sp>
      <p:sp>
        <p:nvSpPr>
          <p:cNvPr id="7" name="Date Placeholder 6"/>
          <p:cNvSpPr>
            <a:spLocks noGrp="1"/>
          </p:cNvSpPr>
          <p:nvPr>
            <p:ph type="dt" sz="half" idx="10"/>
          </p:nvPr>
        </p:nvSpPr>
        <p:spPr/>
        <p:txBody>
          <a:bodyPr/>
          <a:lstStyle/>
          <a:p>
            <a:fld id="{D47E7721-6C6B-4222-8B8B-5AE03B0691EE}" type="datetimeFigureOut">
              <a:rPr lang="en-US" smtClean="0"/>
              <a:pPr/>
              <a:t>10/21/2019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BCDAB81-CEF9-44F0-BF6E-D4B0A3FDF070}" type="slidenum">
              <a:rPr lang="en-US" smtClean="0"/>
              <a:pPr/>
              <a:t>‹#›</a:t>
            </a:fld>
            <a:endParaRPr lang="en-US" dirty="0"/>
          </a:p>
        </p:txBody>
      </p:sp>
    </p:spTree>
    <p:extLst>
      <p:ext uri="{BB962C8B-B14F-4D97-AF65-F5344CB8AC3E}">
        <p14:creationId xmlns:p14="http://schemas.microsoft.com/office/powerpoint/2010/main" val="3216649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en-US" dirty="0"/>
          </a:p>
        </p:txBody>
      </p:sp>
      <p:sp>
        <p:nvSpPr>
          <p:cNvPr id="3" name="Date Placeholder 2"/>
          <p:cNvSpPr>
            <a:spLocks noGrp="1"/>
          </p:cNvSpPr>
          <p:nvPr>
            <p:ph type="dt" sz="half" idx="10"/>
          </p:nvPr>
        </p:nvSpPr>
        <p:spPr/>
        <p:txBody>
          <a:bodyPr/>
          <a:lstStyle/>
          <a:p>
            <a:fld id="{D47E7721-6C6B-4222-8B8B-5AE03B0691EE}" type="datetimeFigureOut">
              <a:rPr lang="en-US" smtClean="0"/>
              <a:pPr/>
              <a:t>10/21/2019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BCDAB81-CEF9-44F0-BF6E-D4B0A3FDF070}" type="slidenum">
              <a:rPr lang="en-US" smtClean="0"/>
              <a:pPr/>
              <a:t>‹#›</a:t>
            </a:fld>
            <a:endParaRPr lang="en-US" dirty="0"/>
          </a:p>
        </p:txBody>
      </p:sp>
    </p:spTree>
    <p:extLst>
      <p:ext uri="{BB962C8B-B14F-4D97-AF65-F5344CB8AC3E}">
        <p14:creationId xmlns:p14="http://schemas.microsoft.com/office/powerpoint/2010/main" val="90593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47E7721-6C6B-4222-8B8B-5AE03B0691EE}" type="datetimeFigureOut">
              <a:rPr lang="en-US" smtClean="0"/>
              <a:pPr/>
              <a:t>10/21/2019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3BCDAB81-CEF9-44F0-BF6E-D4B0A3FDF070}" type="slidenum">
              <a:rPr lang="en-US" smtClean="0"/>
              <a:pPr/>
              <a:t>‹#›</a:t>
            </a:fld>
            <a:endParaRPr lang="en-US" dirty="0"/>
          </a:p>
        </p:txBody>
      </p:sp>
    </p:spTree>
    <p:extLst>
      <p:ext uri="{BB962C8B-B14F-4D97-AF65-F5344CB8AC3E}">
        <p14:creationId xmlns:p14="http://schemas.microsoft.com/office/powerpoint/2010/main" val="2512961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ltLang="zh-HK"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HK"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47E7721-6C6B-4222-8B8B-5AE03B0691EE}" type="datetimeFigureOut">
              <a:rPr lang="en-US" smtClean="0"/>
              <a:pPr/>
              <a:t>10/21/2019</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BCDAB81-CEF9-44F0-BF6E-D4B0A3FDF070}" type="slidenum">
              <a:rPr lang="en-US" smtClean="0"/>
              <a:pPr/>
              <a:t>‹#›</a:t>
            </a:fld>
            <a:endParaRPr lang="en-US" dirty="0"/>
          </a:p>
        </p:txBody>
      </p:sp>
    </p:spTree>
    <p:extLst>
      <p:ext uri="{BB962C8B-B14F-4D97-AF65-F5344CB8AC3E}">
        <p14:creationId xmlns:p14="http://schemas.microsoft.com/office/powerpoint/2010/main" val="4155656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ltLang="zh-HK"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HK" dirty="0"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HK" smtClean="0"/>
              <a:t>Click to edit Master text styles</a:t>
            </a:r>
          </a:p>
        </p:txBody>
      </p:sp>
      <p:sp>
        <p:nvSpPr>
          <p:cNvPr id="5" name="Date Placeholder 4"/>
          <p:cNvSpPr>
            <a:spLocks noGrp="1"/>
          </p:cNvSpPr>
          <p:nvPr>
            <p:ph type="dt" sz="half" idx="10"/>
          </p:nvPr>
        </p:nvSpPr>
        <p:spPr/>
        <p:txBody>
          <a:bodyPr/>
          <a:lstStyle/>
          <a:p>
            <a:fld id="{D47E7721-6C6B-4222-8B8B-5AE03B0691EE}" type="datetimeFigureOut">
              <a:rPr lang="en-US" smtClean="0"/>
              <a:pPr/>
              <a:t>10/21/2019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CDAB81-CEF9-44F0-BF6E-D4B0A3FDF070}" type="slidenum">
              <a:rPr lang="en-US" smtClean="0"/>
              <a:pPr/>
              <a:t>‹#›</a:t>
            </a:fld>
            <a:endParaRPr lang="en-US" dirty="0"/>
          </a:p>
        </p:txBody>
      </p:sp>
    </p:spTree>
    <p:extLst>
      <p:ext uri="{BB962C8B-B14F-4D97-AF65-F5344CB8AC3E}">
        <p14:creationId xmlns:p14="http://schemas.microsoft.com/office/powerpoint/2010/main" val="213738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ltLang="zh-HK"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47E7721-6C6B-4222-8B8B-5AE03B0691EE}" type="datetimeFigureOut">
              <a:rPr lang="en-US" smtClean="0"/>
              <a:pPr/>
              <a:t>10/21/2019</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BCDAB81-CEF9-44F0-BF6E-D4B0A3FDF070}"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1837001"/>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53.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0.jpg"/></Relationships>
</file>

<file path=ppt/slides/_rels/slide54.xml.rels><?xml version="1.0" encoding="UTF-8" standalone="yes"?>
<Relationships xmlns="http://schemas.openxmlformats.org/package/2006/relationships"><Relationship Id="rId3" Type="http://schemas.openxmlformats.org/officeDocument/2006/relationships/hyperlink" Target="https://www.youtube.com/watch?v=bPUFUrX5eiQ"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55.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59.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61.xml.rels><?xml version="1.0" encoding="UTF-8" standalone="yes"?>
<Relationships xmlns="http://schemas.openxmlformats.org/package/2006/relationships"><Relationship Id="rId8" Type="http://schemas.openxmlformats.org/officeDocument/2006/relationships/diagramData" Target="../diagrams/data11.xml"/><Relationship Id="rId13" Type="http://schemas.openxmlformats.org/officeDocument/2006/relationships/image" Target="../media/image65.png"/><Relationship Id="rId3" Type="http://schemas.openxmlformats.org/officeDocument/2006/relationships/image" Target="../media/image60.jpeg"/><Relationship Id="rId7" Type="http://schemas.openxmlformats.org/officeDocument/2006/relationships/image" Target="../media/image64.png"/><Relationship Id="rId12" Type="http://schemas.microsoft.com/office/2007/relationships/diagramDrawing" Target="../diagrams/drawing11.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63.png"/><Relationship Id="rId11" Type="http://schemas.openxmlformats.org/officeDocument/2006/relationships/diagramColors" Target="../diagrams/colors11.xml"/><Relationship Id="rId5" Type="http://schemas.openxmlformats.org/officeDocument/2006/relationships/image" Target="../media/image62.jpeg"/><Relationship Id="rId10" Type="http://schemas.openxmlformats.org/officeDocument/2006/relationships/diagramQuickStyle" Target="../diagrams/quickStyle11.xml"/><Relationship Id="rId4" Type="http://schemas.openxmlformats.org/officeDocument/2006/relationships/image" Target="../media/image61.jpeg"/><Relationship Id="rId9" Type="http://schemas.openxmlformats.org/officeDocument/2006/relationships/diagramLayout" Target="../diagrams/layout11.xml"/></Relationships>
</file>

<file path=ppt/slides/_rels/slide62.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6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68.png"/></Relationships>
</file>

<file path=ppt/slides/_rels/slide67.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 Id="rId9" Type="http://schemas.openxmlformats.org/officeDocument/2006/relationships/image" Target="../media/image70.jpeg"/></Relationships>
</file>

<file path=ppt/slides/_rels/slide6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8" Type="http://schemas.openxmlformats.org/officeDocument/2006/relationships/image" Target="../media/image78.jpe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image" Target="../media/image72.jpeg"/><Relationship Id="rId1" Type="http://schemas.openxmlformats.org/officeDocument/2006/relationships/slideLayout" Target="../slideLayouts/slideLayout7.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 Id="rId9" Type="http://schemas.openxmlformats.org/officeDocument/2006/relationships/image" Target="../media/image7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8" Type="http://schemas.openxmlformats.org/officeDocument/2006/relationships/image" Target="../media/image84.jpeg"/><Relationship Id="rId3" Type="http://schemas.openxmlformats.org/officeDocument/2006/relationships/image" Target="../media/image73.png"/><Relationship Id="rId7" Type="http://schemas.openxmlformats.org/officeDocument/2006/relationships/image" Target="../media/image83.png"/><Relationship Id="rId12" Type="http://schemas.openxmlformats.org/officeDocument/2006/relationships/image" Target="../media/image88.jpeg"/><Relationship Id="rId2" Type="http://schemas.openxmlformats.org/officeDocument/2006/relationships/image" Target="../media/image72.jpeg"/><Relationship Id="rId1" Type="http://schemas.openxmlformats.org/officeDocument/2006/relationships/slideLayout" Target="../slideLayouts/slideLayout7.xml"/><Relationship Id="rId6" Type="http://schemas.openxmlformats.org/officeDocument/2006/relationships/image" Target="../media/image82.jpeg"/><Relationship Id="rId11" Type="http://schemas.openxmlformats.org/officeDocument/2006/relationships/image" Target="../media/image87.jpeg"/><Relationship Id="rId5" Type="http://schemas.openxmlformats.org/officeDocument/2006/relationships/image" Target="../media/image81.gif"/><Relationship Id="rId10" Type="http://schemas.openxmlformats.org/officeDocument/2006/relationships/image" Target="../media/image86.png"/><Relationship Id="rId4" Type="http://schemas.openxmlformats.org/officeDocument/2006/relationships/image" Target="../media/image80.jpeg"/><Relationship Id="rId9" Type="http://schemas.openxmlformats.org/officeDocument/2006/relationships/image" Target="../media/image85.jpeg"/></Relationships>
</file>

<file path=ppt/slides/_rels/slide71.xml.rels><?xml version="1.0" encoding="UTF-8" standalone="yes"?>
<Relationships xmlns="http://schemas.openxmlformats.org/package/2006/relationships"><Relationship Id="rId2" Type="http://schemas.openxmlformats.org/officeDocument/2006/relationships/image" Target="../media/image89.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38583" y="1643449"/>
            <a:ext cx="10058400" cy="2384854"/>
          </a:xfrm>
        </p:spPr>
        <p:txBody>
          <a:bodyPr>
            <a:noAutofit/>
          </a:bodyPr>
          <a:lstStyle/>
          <a:p>
            <a:pPr algn="ctr">
              <a:lnSpc>
                <a:spcPct val="150000"/>
              </a:lnSpc>
            </a:pPr>
            <a:r>
              <a:rPr lang="zh-CN" altLang="en-US" sz="4400" b="1" dirty="0">
                <a:latin typeface="標楷體" pitchFamily="65" charset="-120"/>
                <a:ea typeface="標楷體" pitchFamily="65" charset="-120"/>
                <a:cs typeface="Times New Roman" panose="02020603050405020304" pitchFamily="18" charset="0"/>
              </a:rPr>
              <a:t>天生我才必</a:t>
            </a:r>
            <a:r>
              <a:rPr lang="zh-CN" altLang="en-US" sz="4400" b="1" dirty="0" smtClean="0">
                <a:latin typeface="標楷體" pitchFamily="65" charset="-120"/>
                <a:ea typeface="標楷體" pitchFamily="65" charset="-120"/>
                <a:cs typeface="Times New Roman" panose="02020603050405020304" pitchFamily="18" charset="0"/>
              </a:rPr>
              <a:t>有用</a:t>
            </a:r>
            <a:r>
              <a:rPr lang="en-US" altLang="zh-CN" sz="4400" b="1" dirty="0" smtClean="0">
                <a:latin typeface="標楷體" pitchFamily="65" charset="-120"/>
                <a:ea typeface="標楷體" pitchFamily="65" charset="-120"/>
                <a:cs typeface="Times New Roman" panose="02020603050405020304" pitchFamily="18" charset="0"/>
              </a:rPr>
              <a:t>:</a:t>
            </a:r>
            <a:r>
              <a:rPr lang="zh-CN" altLang="en-US" sz="4400" b="1" dirty="0">
                <a:latin typeface="標楷體" pitchFamily="65" charset="-120"/>
                <a:ea typeface="標楷體" pitchFamily="65" charset="-120"/>
                <a:cs typeface="Times New Roman" panose="02020603050405020304" pitchFamily="18" charset="0"/>
              </a:rPr>
              <a:t>家庭如何協助專注</a:t>
            </a:r>
            <a:r>
              <a:rPr lang="zh-CN" altLang="en-US" sz="4400" b="1" dirty="0" smtClean="0">
                <a:latin typeface="標楷體" pitchFamily="65" charset="-120"/>
                <a:ea typeface="標楷體" pitchFamily="65" charset="-120"/>
                <a:cs typeface="Times New Roman" panose="02020603050405020304" pitchFamily="18" charset="0"/>
              </a:rPr>
              <a:t>不足</a:t>
            </a:r>
            <a:r>
              <a:rPr lang="en-US" altLang="zh-CN" sz="4400" b="1" dirty="0" smtClean="0">
                <a:latin typeface="標楷體" pitchFamily="65" charset="-120"/>
                <a:ea typeface="標楷體" pitchFamily="65" charset="-120"/>
                <a:cs typeface="Times New Roman" panose="02020603050405020304" pitchFamily="18" charset="0"/>
              </a:rPr>
              <a:t>/</a:t>
            </a:r>
            <a:r>
              <a:rPr lang="zh-TW" altLang="en-US" sz="4400" b="1" dirty="0">
                <a:latin typeface="標楷體" pitchFamily="65" charset="-120"/>
                <a:ea typeface="標楷體" pitchFamily="65" charset="-120"/>
                <a:cs typeface="Times New Roman" panose="02020603050405020304" pitchFamily="18" charset="0"/>
              </a:rPr>
              <a:t>過度活躍症的子女成長</a:t>
            </a:r>
            <a:endParaRPr lang="en-US" sz="4400" b="1" dirty="0">
              <a:latin typeface="標楷體" pitchFamily="65" charset="-120"/>
              <a:ea typeface="標楷體" pitchFamily="65" charset="-120"/>
              <a:cs typeface="Times New Roman" panose="02020603050405020304" pitchFamily="18" charset="0"/>
            </a:endParaRPr>
          </a:p>
        </p:txBody>
      </p:sp>
      <p:sp>
        <p:nvSpPr>
          <p:cNvPr id="5" name="Subtitle 4"/>
          <p:cNvSpPr>
            <a:spLocks noGrp="1"/>
          </p:cNvSpPr>
          <p:nvPr>
            <p:ph type="subTitle" idx="1"/>
          </p:nvPr>
        </p:nvSpPr>
        <p:spPr>
          <a:xfrm>
            <a:off x="1138583" y="4412589"/>
            <a:ext cx="10058400" cy="1786683"/>
          </a:xfrm>
        </p:spPr>
        <p:txBody>
          <a:bodyPr anchor="ctr">
            <a:normAutofit/>
          </a:bodyPr>
          <a:lstStyle/>
          <a:p>
            <a:pPr algn="ctr">
              <a:lnSpc>
                <a:spcPct val="100000"/>
              </a:lnSpc>
              <a:spcBef>
                <a:spcPts val="600"/>
              </a:spcBef>
              <a:spcAft>
                <a:spcPts val="600"/>
              </a:spcAft>
            </a:pPr>
            <a:r>
              <a:rPr lang="zh-CN" altLang="en-US" dirty="0" smtClean="0">
                <a:solidFill>
                  <a:schemeClr val="tx1">
                    <a:lumMod val="75000"/>
                    <a:lumOff val="25000"/>
                  </a:schemeClr>
                </a:solidFill>
                <a:latin typeface="Times New Roman" panose="02020603050405020304" pitchFamily="18" charset="0"/>
                <a:ea typeface="標楷體" pitchFamily="65" charset="-120"/>
                <a:cs typeface="Times New Roman" panose="02020603050405020304" pitchFamily="18" charset="0"/>
              </a:rPr>
              <a:t>香港中文大學</a:t>
            </a:r>
            <a:endParaRPr lang="en-US" altLang="zh-CN" dirty="0">
              <a:solidFill>
                <a:schemeClr val="tx1">
                  <a:lumMod val="75000"/>
                  <a:lumOff val="25000"/>
                </a:schemeClr>
              </a:solidFill>
              <a:latin typeface="Times New Roman" panose="02020603050405020304" pitchFamily="18" charset="0"/>
              <a:ea typeface="DFKai-SB"/>
              <a:cs typeface="Times New Roman" panose="02020603050405020304" pitchFamily="18" charset="0"/>
            </a:endParaRPr>
          </a:p>
          <a:p>
            <a:pPr algn="ctr">
              <a:lnSpc>
                <a:spcPct val="100000"/>
              </a:lnSpc>
              <a:spcBef>
                <a:spcPts val="600"/>
              </a:spcBef>
              <a:spcAft>
                <a:spcPts val="600"/>
              </a:spcAft>
            </a:pPr>
            <a:r>
              <a:rPr lang="zh-CN" altLang="en-US" dirty="0" smtClean="0">
                <a:solidFill>
                  <a:schemeClr val="tx1">
                    <a:lumMod val="75000"/>
                    <a:lumOff val="25000"/>
                  </a:schemeClr>
                </a:solidFill>
                <a:latin typeface="Times New Roman" panose="02020603050405020304" pitchFamily="18" charset="0"/>
                <a:ea typeface="標楷體" pitchFamily="65" charset="-120"/>
                <a:cs typeface="Times New Roman" panose="02020603050405020304" pitchFamily="18" charset="0"/>
              </a:rPr>
              <a:t>社會工作學系</a:t>
            </a:r>
            <a:endParaRPr lang="en-US" altLang="zh-CN" dirty="0">
              <a:solidFill>
                <a:schemeClr val="tx1">
                  <a:lumMod val="75000"/>
                  <a:lumOff val="25000"/>
                </a:schemeClr>
              </a:solidFill>
              <a:latin typeface="Times New Roman" panose="02020603050405020304" pitchFamily="18" charset="0"/>
              <a:ea typeface="DFKai-SB"/>
              <a:cs typeface="Times New Roman" panose="02020603050405020304" pitchFamily="18" charset="0"/>
            </a:endParaRPr>
          </a:p>
          <a:p>
            <a:pPr algn="ctr">
              <a:lnSpc>
                <a:spcPct val="100000"/>
              </a:lnSpc>
              <a:spcBef>
                <a:spcPts val="600"/>
              </a:spcBef>
              <a:spcAft>
                <a:spcPts val="600"/>
              </a:spcAft>
            </a:pPr>
            <a:r>
              <a:rPr lang="zh-CN" altLang="en-US" dirty="0" smtClean="0">
                <a:solidFill>
                  <a:schemeClr val="tx1">
                    <a:lumMod val="75000"/>
                    <a:lumOff val="25000"/>
                  </a:schemeClr>
                </a:solidFill>
                <a:latin typeface="Times New Roman" panose="02020603050405020304" pitchFamily="18" charset="0"/>
                <a:ea typeface="標楷體" pitchFamily="65" charset="-120"/>
                <a:cs typeface="Times New Roman" panose="02020603050405020304" pitchFamily="18" charset="0"/>
              </a:rPr>
              <a:t>馬麗莊教授</a:t>
            </a:r>
            <a:endParaRPr lang="en-US" dirty="0">
              <a:solidFill>
                <a:schemeClr val="tx1">
                  <a:lumMod val="75000"/>
                  <a:lumOff val="25000"/>
                </a:schemeClr>
              </a:solidFill>
              <a:latin typeface="Times New Roman" panose="02020603050405020304" pitchFamily="18" charset="0"/>
              <a:ea typeface="DFKai-SB"/>
              <a:cs typeface="Times New Roman" panose="02020603050405020304" pitchFamily="18" charset="0"/>
            </a:endParaRPr>
          </a:p>
        </p:txBody>
      </p:sp>
      <p:pic>
        <p:nvPicPr>
          <p:cNvPr id="1026" name="Picture 2" descr="http://www.cuhk.edu.hk/chinese/images/cuhk_logo_2x.png?2015090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1607" y="266368"/>
            <a:ext cx="4026281" cy="724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0905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b="1" i="1" dirty="0" smtClean="0">
                <a:latin typeface="標楷體" pitchFamily="65" charset="-120"/>
                <a:ea typeface="標楷體" pitchFamily="65" charset="-120"/>
                <a:cs typeface="Times New Roman" panose="02020603050405020304" pitchFamily="18" charset="0"/>
              </a:rPr>
              <a:t>社會文化因素</a:t>
            </a:r>
            <a:endParaRPr lang="en-US" b="1" i="1" dirty="0">
              <a:latin typeface="標楷體" pitchFamily="65" charset="-120"/>
              <a:ea typeface="標楷體" pitchFamily="65" charset="-120"/>
              <a:cs typeface="Times New Roman" panose="02020603050405020304" pitchFamily="18" charset="0"/>
            </a:endParaRPr>
          </a:p>
        </p:txBody>
      </p:sp>
      <p:sp>
        <p:nvSpPr>
          <p:cNvPr id="3" name="Content Placeholder 2"/>
          <p:cNvSpPr>
            <a:spLocks noGrp="1"/>
          </p:cNvSpPr>
          <p:nvPr>
            <p:ph idx="1"/>
          </p:nvPr>
        </p:nvSpPr>
        <p:spPr>
          <a:xfrm>
            <a:off x="4800600" y="731519"/>
            <a:ext cx="6492240" cy="5414303"/>
          </a:xfrm>
        </p:spPr>
        <p:txBody>
          <a:bodyPr>
            <a:normAutofit fontScale="92500"/>
          </a:bodyPr>
          <a:lstStyle/>
          <a:p>
            <a:pPr>
              <a:lnSpc>
                <a:spcPct val="130000"/>
              </a:lnSpc>
              <a:buFont typeface="Arial" panose="020B0604020202020204" pitchFamily="34" charset="0"/>
              <a:buChar char="•"/>
            </a:pPr>
            <a:r>
              <a:rPr lang="zh-CN" altLang="en-US" sz="2800" dirty="0" smtClean="0">
                <a:latin typeface="標楷體" pitchFamily="65" charset="-120"/>
                <a:ea typeface="標楷體" pitchFamily="65" charset="-120"/>
                <a:cs typeface="Times New Roman" panose="02020603050405020304" pitchFamily="18" charset="0"/>
              </a:rPr>
              <a:t>不利</a:t>
            </a:r>
            <a:r>
              <a:rPr lang="zh-CN" altLang="en-US" sz="2800" dirty="0">
                <a:latin typeface="標楷體" pitchFamily="65" charset="-120"/>
                <a:ea typeface="標楷體" pitchFamily="65" charset="-120"/>
                <a:cs typeface="Times New Roman" panose="02020603050405020304" pitchFamily="18" charset="0"/>
              </a:rPr>
              <a:t>的成長環境</a:t>
            </a:r>
            <a:endParaRPr lang="en-US" sz="2800" dirty="0" smtClean="0">
              <a:latin typeface="標楷體" pitchFamily="65" charset="-120"/>
              <a:ea typeface="標楷體" pitchFamily="65" charset="-120"/>
              <a:cs typeface="Times New Roman" panose="02020603050405020304" pitchFamily="18" charset="0"/>
            </a:endParaRPr>
          </a:p>
          <a:p>
            <a:pPr lvl="1">
              <a:lnSpc>
                <a:spcPct val="130000"/>
              </a:lnSpc>
              <a:buFont typeface="Arial" panose="020B0604020202020204" pitchFamily="34" charset="0"/>
              <a:buChar char="•"/>
            </a:pPr>
            <a:r>
              <a:rPr lang="zh-CN" altLang="en-US" sz="2800" dirty="0">
                <a:latin typeface="標楷體" pitchFamily="65" charset="-120"/>
                <a:ea typeface="標楷體" pitchFamily="65" charset="-120"/>
                <a:cs typeface="Times New Roman" panose="02020603050405020304" pitchFamily="18" charset="0"/>
              </a:rPr>
              <a:t>虐兒</a:t>
            </a:r>
            <a:endParaRPr lang="en-US" sz="2800" dirty="0" smtClean="0">
              <a:latin typeface="標楷體" pitchFamily="65" charset="-120"/>
              <a:ea typeface="標楷體" pitchFamily="65" charset="-120"/>
              <a:cs typeface="Times New Roman" panose="02020603050405020304" pitchFamily="18" charset="0"/>
            </a:endParaRPr>
          </a:p>
          <a:p>
            <a:pPr lvl="1">
              <a:lnSpc>
                <a:spcPct val="130000"/>
              </a:lnSpc>
              <a:buFont typeface="Arial" panose="020B0604020202020204" pitchFamily="34" charset="0"/>
              <a:buChar char="•"/>
            </a:pPr>
            <a:r>
              <a:rPr lang="zh-CN" altLang="en-US" sz="2800" dirty="0" smtClean="0">
                <a:latin typeface="標楷體" pitchFamily="65" charset="-120"/>
                <a:ea typeface="標楷體" pitchFamily="65" charset="-120"/>
                <a:cs typeface="Times New Roman" panose="02020603050405020304" pitchFamily="18" charset="0"/>
              </a:rPr>
              <a:t>家庭貧困</a:t>
            </a:r>
            <a:endParaRPr lang="en-US" sz="2800" dirty="0" smtClean="0">
              <a:latin typeface="標楷體" pitchFamily="65" charset="-120"/>
              <a:ea typeface="標楷體" pitchFamily="65" charset="-120"/>
              <a:cs typeface="Times New Roman" panose="02020603050405020304" pitchFamily="18" charset="0"/>
            </a:endParaRPr>
          </a:p>
          <a:p>
            <a:pPr lvl="1">
              <a:lnSpc>
                <a:spcPct val="130000"/>
              </a:lnSpc>
              <a:buFont typeface="Arial" panose="020B0604020202020204" pitchFamily="34" charset="0"/>
              <a:buChar char="•"/>
            </a:pPr>
            <a:r>
              <a:rPr lang="zh-CN" altLang="en-US" sz="2800" dirty="0" smtClean="0">
                <a:latin typeface="標楷體" pitchFamily="65" charset="-120"/>
                <a:ea typeface="標楷體" pitchFamily="65" charset="-120"/>
                <a:cs typeface="Times New Roman" panose="02020603050405020304" pitchFamily="18" charset="0"/>
              </a:rPr>
              <a:t>父母濫用藥物</a:t>
            </a:r>
            <a:endParaRPr lang="en-US" sz="2800" dirty="0" smtClean="0">
              <a:latin typeface="標楷體" pitchFamily="65" charset="-120"/>
              <a:ea typeface="標楷體" pitchFamily="65" charset="-120"/>
              <a:cs typeface="Times New Roman" panose="02020603050405020304" pitchFamily="18" charset="0"/>
            </a:endParaRPr>
          </a:p>
          <a:p>
            <a:pPr lvl="1">
              <a:lnSpc>
                <a:spcPct val="130000"/>
              </a:lnSpc>
              <a:buFont typeface="Arial" panose="020B0604020202020204" pitchFamily="34" charset="0"/>
              <a:buChar char="•"/>
            </a:pPr>
            <a:r>
              <a:rPr lang="zh-CN" altLang="en-US" sz="2800" dirty="0" smtClean="0">
                <a:latin typeface="標楷體" pitchFamily="65" charset="-120"/>
                <a:ea typeface="標楷體" pitchFamily="65" charset="-120"/>
                <a:cs typeface="Times New Roman" panose="02020603050405020304" pitchFamily="18" charset="0"/>
              </a:rPr>
              <a:t>父母的精神健康問題，</a:t>
            </a:r>
            <a:r>
              <a:rPr lang="zh-CN" altLang="en-US" sz="2800" dirty="0">
                <a:latin typeface="標楷體" pitchFamily="65" charset="-120"/>
                <a:ea typeface="標楷體" pitchFamily="65" charset="-120"/>
                <a:cs typeface="Times New Roman" panose="02020603050405020304" pitchFamily="18" charset="0"/>
              </a:rPr>
              <a:t>比如產後抑鬱</a:t>
            </a:r>
            <a:endParaRPr lang="en-US" sz="2800" dirty="0" smtClean="0">
              <a:latin typeface="標楷體" pitchFamily="65" charset="-120"/>
              <a:ea typeface="標楷體" pitchFamily="65" charset="-120"/>
              <a:cs typeface="Times New Roman" panose="02020603050405020304" pitchFamily="18" charset="0"/>
            </a:endParaRPr>
          </a:p>
          <a:p>
            <a:pPr lvl="1">
              <a:lnSpc>
                <a:spcPct val="130000"/>
              </a:lnSpc>
              <a:buFont typeface="Arial" panose="020B0604020202020204" pitchFamily="34" charset="0"/>
              <a:buChar char="•"/>
            </a:pPr>
            <a:r>
              <a:rPr lang="zh-CN" altLang="en-US" sz="2800" dirty="0" smtClean="0">
                <a:latin typeface="標楷體" pitchFamily="65" charset="-120"/>
                <a:ea typeface="標楷體" pitchFamily="65" charset="-120"/>
                <a:cs typeface="Times New Roman" panose="02020603050405020304" pitchFamily="18" charset="0"/>
              </a:rPr>
              <a:t>父母的</a:t>
            </a:r>
            <a:r>
              <a:rPr lang="zh-TW" altLang="en-US" sz="2800" dirty="0">
                <a:latin typeface="DFKai-SB" panose="03000509000000000000" pitchFamily="65" charset="-120"/>
                <a:ea typeface="DFKai-SB" panose="03000509000000000000" pitchFamily="65" charset="-120"/>
              </a:rPr>
              <a:t>專注力失調及過渡活躍症</a:t>
            </a:r>
            <a:endParaRPr lang="en-US" altLang="zh-CN" sz="2800" dirty="0" smtClean="0">
              <a:latin typeface="標楷體" pitchFamily="65" charset="-120"/>
              <a:ea typeface="標楷體" pitchFamily="65" charset="-120"/>
              <a:cs typeface="Times New Roman" panose="02020603050405020304" pitchFamily="18" charset="0"/>
            </a:endParaRPr>
          </a:p>
          <a:p>
            <a:pPr lvl="1">
              <a:lnSpc>
                <a:spcPct val="130000"/>
              </a:lnSpc>
              <a:buFont typeface="Arial" panose="020B0604020202020204" pitchFamily="34" charset="0"/>
              <a:buChar char="•"/>
            </a:pPr>
            <a:r>
              <a:rPr lang="zh-CN" altLang="en-US" sz="2800" dirty="0" smtClean="0">
                <a:latin typeface="標楷體" pitchFamily="65" charset="-120"/>
                <a:ea typeface="標楷體" pitchFamily="65" charset="-120"/>
                <a:cs typeface="Times New Roman" panose="02020603050405020304" pitchFamily="18" charset="0"/>
              </a:rPr>
              <a:t>嚴厲的教養方法</a:t>
            </a:r>
            <a:r>
              <a:rPr lang="en-US" sz="2800" dirty="0" smtClean="0">
                <a:latin typeface="Times New Roman" panose="02020603050405020304" pitchFamily="18" charset="0"/>
                <a:cs typeface="Times New Roman" panose="02020603050405020304" pitchFamily="18" charset="0"/>
              </a:rPr>
              <a:t>     </a:t>
            </a:r>
          </a:p>
          <a:p>
            <a:pPr lvl="1">
              <a:lnSpc>
                <a:spcPct val="130000"/>
              </a:lnSpc>
              <a:buFont typeface="Arial" panose="020B0604020202020204" pitchFamily="34" charset="0"/>
              <a:buChar char="•"/>
            </a:pPr>
            <a:r>
              <a:rPr lang="zh-CN" altLang="en-US" sz="2800" dirty="0" smtClean="0">
                <a:latin typeface="標楷體" pitchFamily="65" charset="-120"/>
                <a:ea typeface="標楷體" pitchFamily="65" charset="-120"/>
                <a:cs typeface="Times New Roman" panose="02020603050405020304" pitchFamily="18" charset="0"/>
              </a:rPr>
              <a:t>學業壓力</a:t>
            </a:r>
            <a:endParaRPr lang="en-US" sz="2800" dirty="0" smtClean="0">
              <a:latin typeface="標楷體" pitchFamily="65" charset="-120"/>
              <a:ea typeface="標楷體" pitchFamily="65" charset="-120"/>
              <a:cs typeface="Times New Roman" panose="02020603050405020304" pitchFamily="18" charset="0"/>
            </a:endParaRPr>
          </a:p>
          <a:p>
            <a:pPr marL="201168" lvl="1" indent="0">
              <a:buNone/>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(Richards, 2013)</a:t>
            </a:r>
          </a:p>
          <a:p>
            <a:endParaRPr lang="en-US" dirty="0"/>
          </a:p>
        </p:txBody>
      </p:sp>
      <p:sp>
        <p:nvSpPr>
          <p:cNvPr id="4" name="Text Placeholder 3"/>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26271785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5369347" y="1814418"/>
            <a:ext cx="6517852" cy="455214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chemeClr val="accent2">
              <a:lumMod val="20000"/>
              <a:lumOff val="80000"/>
            </a:schemeClr>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spcFirstLastPara="0" vert="horz" wrap="square" lIns="139700" tIns="867762" rIns="139700" bIns="867762" numCol="1" spcCol="1270" anchor="ctr" anchorCtr="0">
            <a:noAutofit/>
          </a:bodyPr>
          <a:lstStyle/>
          <a:p>
            <a:pPr defTabSz="977900">
              <a:lnSpc>
                <a:spcPct val="90000"/>
              </a:lnSpc>
              <a:spcBef>
                <a:spcPct val="0"/>
              </a:spcBef>
              <a:spcAft>
                <a:spcPct val="35000"/>
              </a:spcAft>
            </a:pPr>
            <a:r>
              <a:rPr lang="zh-CN" altLang="en-US" b="1" u="sng" dirty="0" smtClean="0">
                <a:solidFill>
                  <a:schemeClr val="tx1"/>
                </a:solidFill>
                <a:latin typeface="標楷體" pitchFamily="65" charset="-120"/>
                <a:ea typeface="標楷體" pitchFamily="65" charset="-120"/>
                <a:cs typeface="Times New Roman" panose="02020603050405020304" pitchFamily="18" charset="0"/>
              </a:rPr>
              <a:t>後果</a:t>
            </a:r>
            <a:endParaRPr lang="en-US" altLang="zh-CN" b="1" u="sng" kern="1200" dirty="0" smtClean="0">
              <a:solidFill>
                <a:schemeClr val="tx1"/>
              </a:solidFill>
              <a:latin typeface="標楷體" pitchFamily="65" charset="-120"/>
              <a:ea typeface="標楷體" pitchFamily="65" charset="-120"/>
              <a:cs typeface="Times New Roman" panose="02020603050405020304" pitchFamily="18" charset="0"/>
            </a:endParaRPr>
          </a:p>
          <a:p>
            <a:pPr defTabSz="977900">
              <a:lnSpc>
                <a:spcPct val="90000"/>
              </a:lnSpc>
              <a:spcBef>
                <a:spcPct val="0"/>
              </a:spcBef>
              <a:spcAft>
                <a:spcPct val="35000"/>
              </a:spcAft>
            </a:pPr>
            <a:r>
              <a:rPr lang="en-US" kern="1200" dirty="0" smtClean="0">
                <a:solidFill>
                  <a:schemeClr val="tx1"/>
                </a:solidFill>
                <a:latin typeface="Times New Roman" panose="02020603050405020304" pitchFamily="18" charset="0"/>
                <a:cs typeface="Times New Roman" panose="02020603050405020304" pitchFamily="18" charset="0"/>
              </a:rPr>
              <a:t/>
            </a:r>
            <a:br>
              <a:rPr lang="en-US" kern="1200" dirty="0" smtClean="0">
                <a:solidFill>
                  <a:schemeClr val="tx1"/>
                </a:solidFill>
                <a:latin typeface="Times New Roman" panose="02020603050405020304" pitchFamily="18" charset="0"/>
                <a:cs typeface="Times New Roman" panose="02020603050405020304" pitchFamily="18" charset="0"/>
              </a:rPr>
            </a:br>
            <a:r>
              <a:rPr lang="zh-CN" altLang="en-US" b="1" i="1" dirty="0" smtClean="0">
                <a:solidFill>
                  <a:schemeClr val="tx1"/>
                </a:solidFill>
                <a:latin typeface="Times New Roman" panose="02020603050405020304" pitchFamily="18" charset="0"/>
                <a:cs typeface="Times New Roman" panose="02020603050405020304" pitchFamily="18" charset="0"/>
              </a:rPr>
              <a:t>自我</a:t>
            </a:r>
            <a:endParaRPr lang="en-US" altLang="zh-HK" b="1" i="1" dirty="0" smtClean="0">
              <a:solidFill>
                <a:schemeClr val="tx1"/>
              </a:solidFill>
              <a:latin typeface="Times New Roman" panose="02020603050405020304" pitchFamily="18" charset="0"/>
              <a:cs typeface="Times New Roman" panose="02020603050405020304" pitchFamily="18" charset="0"/>
            </a:endParaRPr>
          </a:p>
          <a:p>
            <a:pPr marL="342900" lvl="0" indent="-342900" algn="l" defTabSz="977900">
              <a:lnSpc>
                <a:spcPct val="90000"/>
              </a:lnSpc>
              <a:spcBef>
                <a:spcPct val="0"/>
              </a:spcBef>
              <a:spcAft>
                <a:spcPct val="35000"/>
              </a:spcAft>
              <a:buFont typeface="Arial" panose="020B0604020202020204" pitchFamily="34" charset="0"/>
              <a:buChar char="•"/>
            </a:pPr>
            <a:r>
              <a:rPr lang="zh-CN" altLang="en-US" dirty="0" smtClean="0">
                <a:solidFill>
                  <a:schemeClr val="tx1"/>
                </a:solidFill>
                <a:latin typeface="標楷體" pitchFamily="65" charset="-120"/>
                <a:ea typeface="標楷體" pitchFamily="65" charset="-120"/>
                <a:cs typeface="Times New Roman" panose="02020603050405020304" pitchFamily="18" charset="0"/>
              </a:rPr>
              <a:t>情緒調節能力差，自我傷害或者侵略行爲</a:t>
            </a:r>
            <a:endParaRPr lang="en-US" altLang="zh-HK" dirty="0" smtClean="0">
              <a:solidFill>
                <a:schemeClr val="tx1"/>
              </a:solidFill>
              <a:latin typeface="標楷體" pitchFamily="65" charset="-120"/>
              <a:ea typeface="標楷體" pitchFamily="65" charset="-120"/>
              <a:cs typeface="Times New Roman" panose="02020603050405020304" pitchFamily="18" charset="0"/>
            </a:endParaRPr>
          </a:p>
          <a:p>
            <a:pPr marL="342900" lvl="0" indent="-342900" algn="l" defTabSz="977900">
              <a:lnSpc>
                <a:spcPct val="90000"/>
              </a:lnSpc>
              <a:spcBef>
                <a:spcPct val="0"/>
              </a:spcBef>
              <a:spcAft>
                <a:spcPct val="35000"/>
              </a:spcAft>
              <a:buFont typeface="Arial" panose="020B0604020202020204" pitchFamily="34" charset="0"/>
              <a:buChar char="•"/>
            </a:pPr>
            <a:endParaRPr lang="en-US" b="1" dirty="0" smtClean="0">
              <a:solidFill>
                <a:schemeClr val="tx1"/>
              </a:solidFill>
              <a:latin typeface="Times New Roman" panose="02020603050405020304" pitchFamily="18" charset="0"/>
              <a:cs typeface="Times New Roman" panose="02020603050405020304" pitchFamily="18" charset="0"/>
            </a:endParaRPr>
          </a:p>
          <a:p>
            <a:pPr lvl="0" algn="l" defTabSz="977900">
              <a:lnSpc>
                <a:spcPct val="70000"/>
              </a:lnSpc>
              <a:spcBef>
                <a:spcPct val="0"/>
              </a:spcBef>
              <a:spcAft>
                <a:spcPct val="35000"/>
              </a:spcAft>
            </a:pPr>
            <a:r>
              <a:rPr lang="zh-CN" altLang="en-US" b="1" i="1" dirty="0" smtClean="0">
                <a:solidFill>
                  <a:schemeClr val="tx1"/>
                </a:solidFill>
                <a:latin typeface="Times New Roman" panose="02020603050405020304" pitchFamily="18" charset="0"/>
                <a:cs typeface="Times New Roman" panose="02020603050405020304" pitchFamily="18" charset="0"/>
              </a:rPr>
              <a:t>學校</a:t>
            </a:r>
            <a:endParaRPr lang="en-US" altLang="zh-HK" b="1" i="1" dirty="0" smtClean="0">
              <a:solidFill>
                <a:schemeClr val="tx1"/>
              </a:solidFill>
              <a:latin typeface="Times New Roman" panose="02020603050405020304" pitchFamily="18" charset="0"/>
              <a:cs typeface="Times New Roman" panose="02020603050405020304" pitchFamily="18" charset="0"/>
            </a:endParaRPr>
          </a:p>
          <a:p>
            <a:pPr marL="342900" lvl="0" indent="-342900" algn="l" defTabSz="977900">
              <a:lnSpc>
                <a:spcPct val="70000"/>
              </a:lnSpc>
              <a:spcBef>
                <a:spcPct val="0"/>
              </a:spcBef>
              <a:spcAft>
                <a:spcPct val="35000"/>
              </a:spcAft>
              <a:buFont typeface="Arial" panose="020B0604020202020204" pitchFamily="34" charset="0"/>
              <a:buChar char="•"/>
            </a:pPr>
            <a:r>
              <a:rPr lang="zh-CN" altLang="en-US" dirty="0" smtClean="0">
                <a:solidFill>
                  <a:schemeClr val="tx1"/>
                </a:solidFill>
                <a:latin typeface="標楷體" pitchFamily="65" charset="-120"/>
                <a:ea typeface="標楷體" pitchFamily="65" charset="-120"/>
                <a:cs typeface="Times New Roman" panose="02020603050405020304" pitchFamily="18" charset="0"/>
              </a:rPr>
              <a:t>被社交孤立</a:t>
            </a:r>
            <a:endParaRPr lang="en-US" altLang="zh-HK" dirty="0" smtClean="0">
              <a:solidFill>
                <a:schemeClr val="tx1"/>
              </a:solidFill>
              <a:latin typeface="標楷體" pitchFamily="65" charset="-120"/>
              <a:ea typeface="標楷體" pitchFamily="65" charset="-120"/>
              <a:cs typeface="Times New Roman" panose="02020603050405020304" pitchFamily="18" charset="0"/>
            </a:endParaRPr>
          </a:p>
          <a:p>
            <a:pPr marL="342900" lvl="0" indent="-342900" algn="l" defTabSz="977900">
              <a:lnSpc>
                <a:spcPct val="70000"/>
              </a:lnSpc>
              <a:spcBef>
                <a:spcPct val="0"/>
              </a:spcBef>
              <a:spcAft>
                <a:spcPct val="35000"/>
              </a:spcAft>
              <a:buFont typeface="Arial" panose="020B0604020202020204" pitchFamily="34" charset="0"/>
              <a:buChar char="•"/>
            </a:pPr>
            <a:r>
              <a:rPr lang="zh-CN" altLang="en-US" dirty="0" smtClean="0">
                <a:solidFill>
                  <a:schemeClr val="tx1"/>
                </a:solidFill>
                <a:latin typeface="標楷體" pitchFamily="65" charset="-120"/>
                <a:ea typeface="標楷體" pitchFamily="65" charset="-120"/>
                <a:cs typeface="Times New Roman" panose="02020603050405020304" pitchFamily="18" charset="0"/>
              </a:rPr>
              <a:t>學業不良</a:t>
            </a:r>
            <a:endParaRPr lang="en-US" altLang="zh-HK" dirty="0" smtClean="0">
              <a:solidFill>
                <a:schemeClr val="tx1"/>
              </a:solidFill>
              <a:latin typeface="標楷體" pitchFamily="65" charset="-120"/>
              <a:ea typeface="標楷體" pitchFamily="65" charset="-120"/>
              <a:cs typeface="Times New Roman" panose="02020603050405020304" pitchFamily="18" charset="0"/>
            </a:endParaRPr>
          </a:p>
          <a:p>
            <a:pPr marL="342900" lvl="0" indent="-342900" algn="l" defTabSz="977900">
              <a:lnSpc>
                <a:spcPct val="70000"/>
              </a:lnSpc>
              <a:spcBef>
                <a:spcPct val="0"/>
              </a:spcBef>
              <a:spcAft>
                <a:spcPct val="35000"/>
              </a:spcAft>
              <a:buFont typeface="Arial" panose="020B0604020202020204" pitchFamily="34" charset="0"/>
              <a:buChar char="•"/>
            </a:pPr>
            <a:endParaRPr lang="en-US" kern="1200" dirty="0" smtClean="0">
              <a:solidFill>
                <a:schemeClr val="tx1"/>
              </a:solidFill>
              <a:latin typeface="Times New Roman" panose="02020603050405020304" pitchFamily="18" charset="0"/>
              <a:cs typeface="Times New Roman" panose="02020603050405020304" pitchFamily="18" charset="0"/>
            </a:endParaRPr>
          </a:p>
          <a:p>
            <a:pPr lvl="0" algn="l" defTabSz="977900">
              <a:lnSpc>
                <a:spcPct val="70000"/>
              </a:lnSpc>
              <a:spcBef>
                <a:spcPct val="0"/>
              </a:spcBef>
              <a:spcAft>
                <a:spcPct val="35000"/>
              </a:spcAft>
            </a:pPr>
            <a:r>
              <a:rPr lang="zh-CN" altLang="en-US" b="1" i="1" dirty="0" smtClean="0">
                <a:solidFill>
                  <a:schemeClr val="tx1"/>
                </a:solidFill>
                <a:latin typeface="Times New Roman" panose="02020603050405020304" pitchFamily="18" charset="0"/>
                <a:cs typeface="Times New Roman" panose="02020603050405020304" pitchFamily="18" charset="0"/>
              </a:rPr>
              <a:t>家庭</a:t>
            </a:r>
            <a:endParaRPr lang="en-US" altLang="zh-HK" b="1" i="1" dirty="0">
              <a:solidFill>
                <a:schemeClr val="tx1"/>
              </a:solidFill>
              <a:latin typeface="Times New Roman" panose="02020603050405020304" pitchFamily="18" charset="0"/>
              <a:cs typeface="Times New Roman" panose="02020603050405020304" pitchFamily="18" charset="0"/>
            </a:endParaRPr>
          </a:p>
          <a:p>
            <a:pPr marL="342900" lvl="0" indent="-342900" defTabSz="977900">
              <a:lnSpc>
                <a:spcPct val="70000"/>
              </a:lnSpc>
              <a:spcBef>
                <a:spcPct val="0"/>
              </a:spcBef>
              <a:spcAft>
                <a:spcPct val="35000"/>
              </a:spcAft>
              <a:buFont typeface="Arial" panose="020B0604020202020204" pitchFamily="34" charset="0"/>
              <a:buChar char="•"/>
            </a:pPr>
            <a:r>
              <a:rPr lang="zh-CN" altLang="en-US" dirty="0" smtClean="0">
                <a:solidFill>
                  <a:schemeClr val="tx1"/>
                </a:solidFill>
                <a:latin typeface="標楷體" pitchFamily="65" charset="-120"/>
                <a:ea typeface="標楷體" pitchFamily="65" charset="-120"/>
                <a:cs typeface="Times New Roman" panose="02020603050405020304" pitchFamily="18" charset="0"/>
              </a:rPr>
              <a:t>家庭成員之間的衝突和壓力</a:t>
            </a:r>
            <a:endParaRPr lang="en-US" b="1" i="1" dirty="0">
              <a:solidFill>
                <a:schemeClr val="tx1"/>
              </a:solidFill>
              <a:latin typeface="標楷體" pitchFamily="65" charset="-120"/>
              <a:ea typeface="標楷體" pitchFamily="65" charset="-120"/>
              <a:cs typeface="Times New Roman" panose="02020603050405020304" pitchFamily="18" charset="0"/>
            </a:endParaRPr>
          </a:p>
          <a:p>
            <a:pPr lvl="0" defTabSz="977900">
              <a:lnSpc>
                <a:spcPct val="70000"/>
              </a:lnSpc>
              <a:spcBef>
                <a:spcPct val="0"/>
              </a:spcBef>
              <a:spcAft>
                <a:spcPct val="35000"/>
              </a:spcAft>
            </a:pPr>
            <a:r>
              <a:rPr lang="en-US" altLang="zh-HK" dirty="0" smtClean="0">
                <a:solidFill>
                  <a:schemeClr val="tx1"/>
                </a:solidFill>
                <a:latin typeface="Times New Roman" panose="02020603050405020304" pitchFamily="18" charset="0"/>
                <a:cs typeface="Times New Roman" panose="02020603050405020304" pitchFamily="18" charset="0"/>
              </a:rPr>
              <a:t>                                                         </a:t>
            </a:r>
          </a:p>
          <a:p>
            <a:pPr lvl="0" defTabSz="977900">
              <a:lnSpc>
                <a:spcPct val="70000"/>
              </a:lnSpc>
              <a:spcBef>
                <a:spcPct val="0"/>
              </a:spcBef>
              <a:spcAft>
                <a:spcPct val="35000"/>
              </a:spcAft>
            </a:pPr>
            <a:r>
              <a:rPr lang="en-US" altLang="zh-HK" dirty="0">
                <a:solidFill>
                  <a:schemeClr val="tx1"/>
                </a:solidFill>
                <a:latin typeface="Times New Roman" panose="02020603050405020304" pitchFamily="18" charset="0"/>
                <a:cs typeface="Times New Roman" panose="02020603050405020304" pitchFamily="18" charset="0"/>
              </a:rPr>
              <a:t>	</a:t>
            </a:r>
            <a:r>
              <a:rPr lang="en-US" altLang="zh-HK" dirty="0" smtClean="0">
                <a:solidFill>
                  <a:schemeClr val="tx1"/>
                </a:solidFill>
                <a:latin typeface="Times New Roman" panose="02020603050405020304" pitchFamily="18" charset="0"/>
                <a:cs typeface="Times New Roman" panose="02020603050405020304" pitchFamily="18" charset="0"/>
              </a:rPr>
              <a:t>		 </a:t>
            </a:r>
          </a:p>
          <a:p>
            <a:pPr lvl="0" algn="r" defTabSz="977900">
              <a:lnSpc>
                <a:spcPct val="70000"/>
              </a:lnSpc>
              <a:spcBef>
                <a:spcPct val="0"/>
              </a:spcBef>
              <a:spcAft>
                <a:spcPct val="35000"/>
              </a:spcAft>
            </a:pPr>
            <a:r>
              <a:rPr lang="en-US" altLang="zh-HK" dirty="0" smtClean="0">
                <a:solidFill>
                  <a:schemeClr val="tx1"/>
                </a:solidFill>
                <a:latin typeface="Times New Roman" panose="02020603050405020304" pitchFamily="18" charset="0"/>
                <a:cs typeface="Times New Roman" panose="02020603050405020304" pitchFamily="18" charset="0"/>
              </a:rPr>
              <a:t> (</a:t>
            </a:r>
            <a:r>
              <a:rPr lang="en-US" altLang="zh-HK" dirty="0">
                <a:solidFill>
                  <a:schemeClr val="tx1"/>
                </a:solidFill>
                <a:latin typeface="Times New Roman" panose="02020603050405020304" pitchFamily="18" charset="0"/>
                <a:cs typeface="Times New Roman" panose="02020603050405020304" pitchFamily="18" charset="0"/>
              </a:rPr>
              <a:t>Chronis, Jones &amp; Raggi, 2006)</a:t>
            </a:r>
            <a:endParaRPr lang="en-US" b="1" i="1" dirty="0" smtClean="0">
              <a:solidFill>
                <a:schemeClr val="tx1"/>
              </a:solidFill>
              <a:latin typeface="Times New Roman" panose="02020603050405020304" pitchFamily="18" charset="0"/>
              <a:cs typeface="Times New Roman" panose="02020603050405020304" pitchFamily="18" charset="0"/>
            </a:endParaRPr>
          </a:p>
        </p:txBody>
      </p:sp>
      <p:sp>
        <p:nvSpPr>
          <p:cNvPr id="18434" name="Title 1"/>
          <p:cNvSpPr>
            <a:spLocks noGrp="1"/>
          </p:cNvSpPr>
          <p:nvPr>
            <p:ph type="title"/>
          </p:nvPr>
        </p:nvSpPr>
        <p:spPr>
          <a:xfrm>
            <a:off x="765175" y="-126902"/>
            <a:ext cx="10943987" cy="1208314"/>
          </a:xfrm>
        </p:spPr>
        <p:txBody>
          <a:bodyPr>
            <a:noAutofit/>
          </a:bodyPr>
          <a:lstStyle/>
          <a:p>
            <a:pPr algn="ctr">
              <a:defRPr/>
            </a:pPr>
            <a:r>
              <a:rPr lang="en-US" altLang="zh-CN" sz="3600" b="1" i="1" dirty="0" smtClean="0">
                <a:latin typeface="Times New Roman" panose="02020603050405020304" pitchFamily="18" charset="0"/>
                <a:ea typeface="DFKai-SB"/>
                <a:cs typeface="Times New Roman" panose="02020603050405020304" pitchFamily="18" charset="0"/>
              </a:rPr>
              <a:t>ADHD</a:t>
            </a:r>
            <a:r>
              <a:rPr lang="zh-CN" altLang="en-US" sz="3600" b="1" i="1" dirty="0" smtClean="0">
                <a:latin typeface="Times New Roman" panose="02020603050405020304" pitchFamily="18" charset="0"/>
                <a:ea typeface="標楷體" pitchFamily="65" charset="-120"/>
                <a:cs typeface="Times New Roman" panose="02020603050405020304" pitchFamily="18" charset="0"/>
              </a:rPr>
              <a:t>對兒童的不利影響</a:t>
            </a:r>
            <a:endParaRPr lang="en-US" sz="3600" b="1" i="1" dirty="0">
              <a:latin typeface="Times New Roman" panose="02020603050405020304" pitchFamily="18" charset="0"/>
              <a:ea typeface="DFKai-SB"/>
              <a:cs typeface="Times New Roman" panose="02020603050405020304" pitchFamily="18" charset="0"/>
            </a:endParaRPr>
          </a:p>
        </p:txBody>
      </p:sp>
      <p:sp>
        <p:nvSpPr>
          <p:cNvPr id="7" name="Freeform 6"/>
          <p:cNvSpPr/>
          <p:nvPr/>
        </p:nvSpPr>
        <p:spPr>
          <a:xfrm>
            <a:off x="3288523" y="2095500"/>
            <a:ext cx="1989498" cy="318737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chemeClr val="accent2">
              <a:lumMod val="20000"/>
              <a:lumOff val="80000"/>
            </a:schemeClr>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spcFirstLastPara="0" vert="horz" wrap="square" lIns="139700" tIns="867763" rIns="139701" bIns="867762" numCol="1" spcCol="1270" anchor="ctr" anchorCtr="0">
            <a:noAutofit/>
          </a:bodyPr>
          <a:lstStyle/>
          <a:p>
            <a:pPr lvl="0" algn="l" defTabSz="977900">
              <a:lnSpc>
                <a:spcPct val="90000"/>
              </a:lnSpc>
              <a:spcBef>
                <a:spcPct val="0"/>
              </a:spcBef>
              <a:spcAft>
                <a:spcPct val="35000"/>
              </a:spcAft>
            </a:pPr>
            <a:r>
              <a:rPr lang="zh-CN" altLang="en-US" b="1" u="sng" kern="1200" dirty="0" smtClean="0">
                <a:solidFill>
                  <a:schemeClr val="tx1"/>
                </a:solidFill>
                <a:latin typeface="標楷體" pitchFamily="65" charset="-120"/>
                <a:ea typeface="標楷體" pitchFamily="65" charset="-120"/>
                <a:cs typeface="Times New Roman" panose="02020603050405020304" pitchFamily="18" charset="0"/>
              </a:rPr>
              <a:t>被誤解</a:t>
            </a:r>
            <a:endParaRPr lang="en-US" altLang="zh-CN" b="1" kern="1200" dirty="0" smtClean="0">
              <a:solidFill>
                <a:schemeClr val="tx1"/>
              </a:solidFill>
              <a:latin typeface="標楷體" pitchFamily="65" charset="-120"/>
              <a:ea typeface="標楷體" pitchFamily="65" charset="-120"/>
            </a:endParaRPr>
          </a:p>
          <a:p>
            <a:pPr marL="285750" lvl="0" indent="-285750" algn="l" defTabSz="977900">
              <a:lnSpc>
                <a:spcPct val="90000"/>
              </a:lnSpc>
              <a:spcBef>
                <a:spcPct val="0"/>
              </a:spcBef>
              <a:spcAft>
                <a:spcPct val="35000"/>
              </a:spcAft>
              <a:buFont typeface="Arial" panose="020B0604020202020204" pitchFamily="34" charset="0"/>
              <a:buChar char="•"/>
            </a:pPr>
            <a:r>
              <a:rPr lang="zh-CN" altLang="en-US" kern="1200" dirty="0" smtClean="0">
                <a:solidFill>
                  <a:schemeClr val="tx1"/>
                </a:solidFill>
                <a:latin typeface="標楷體" pitchFamily="65" charset="-120"/>
                <a:ea typeface="標楷體" pitchFamily="65" charset="-120"/>
                <a:cs typeface="Times New Roman" panose="02020603050405020304" pitchFamily="18" charset="0"/>
              </a:rPr>
              <a:t>被誤認爲是個壞小孩</a:t>
            </a:r>
            <a:endParaRPr lang="en-US" kern="1200" dirty="0" smtClean="0">
              <a:solidFill>
                <a:schemeClr val="tx1"/>
              </a:solidFill>
              <a:latin typeface="標楷體" pitchFamily="65" charset="-120"/>
              <a:ea typeface="標楷體" pitchFamily="65" charset="-120"/>
              <a:cs typeface="Times New Roman" panose="02020603050405020304" pitchFamily="18" charset="0"/>
            </a:endParaRPr>
          </a:p>
        </p:txBody>
      </p:sp>
      <p:sp>
        <p:nvSpPr>
          <p:cNvPr id="2" name="AutoShape 2" descr="Image result for sad kid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6" descr="data:image/jpeg;base64,/9j/4AAQSkZJRgABAQAAAQABAAD/2wCEAAkGBxAQERUTEhMVFhUVFxUXGBYYGBUYGhUZFxUYFxYVFRoYHyggGBolHRcXITEjMSktMS4uFx8zODMtNygtLi0BCgoKDg0OGxAQGy8mHyUtKy4tNy0tLS4rLzAtKy0rMC0tMC8tLystLy0tLS8tLS0tMC0tLy0tLS4tLS0tLS0tLf/AABEIAPgAywMBIgACEQEDEQH/xAAcAAEAAgIDAQAAAAAAAAAAAAAABQYDBAECBwj/xABJEAACAgECAwQHAgoIAwkBAAABAgADEQQhBRIxBhNBUQciMmFxgZEUUiMzQmJygqGxwdEVNENTc5Ki8FSTshYkRGN0g7PD4Qj/xAAaAQEAAwEBAQAAAAAAAAAAAAAAAgMEAQUG/8QAMREAAgIBAgQDBgUFAAAAAAAAAAECEQMSIQQxQVETYbEFInGhweEyM1KR0RSBkvDx/9oADAMBAAIRAxEAPwD3GIiAIiIAiIgCIiAIiIAiIgCIiAIiIAiIgCIiAIiIAiIgCIiAIiIAiIgCIiAIiIAiIgCIiAIiIAiIgCIiAIiIAiIgCIiAIiIAiIgCIiAIiIAiJg1usroRrLXVEQZZmIUKPMkwDPE8h7VemdFJr0FYsIyO+syE+KIPWce8lfnPMON9q9frSe/1NjKfyAeRPhyJgEfHMA+luI9qOH6Y4u1dFZ8mtQH6ZzImz0l8HB/raH4LYR9Qs+ZFUDoMTtAPplPSXwcnH2tB7ytgH1Kzc03bjhVuAuu0+T0BtRT5dGIOZ8tRAPae11/GOFj7Vo9a2q0mfWFort7nPQsygFk8MgjGd/OcdmvTSrsqa6kV5IBuqJKD3sjZKj3gtPHNHqbKSTU7IWGG5TjmB6hgNmG52PnMUA+vr9dVXWbXsRawOYuzAKF8yx2xI7hParh+rc16fVU2OPyVcFviB1I94nzTxftHqNVRp9PY34LTIqIngSowLG825cKPIDbqZZfR72P0WvKn+kWq1KkMKVQJYpXfmrdmPP8AEDbxEA+iomLTVlUVSxcqACxxliBjmONsnrMsAREQBERAEREAREQBERAERIjtV2hp4dpn1Fx2XZVHtWOfZRfef2DJOwgGHtd2q03DKDbc2SchKxjntbyUeW4yegnzp2t7XavidnNe2EBJSlSeRPLb8psbcx369BtNXtLx+/iGobUXn1jsqj2a18ET3Dz8TvIuAIiIAiIgCIiAIiIAgHBBGxBBBGxBG4IPgYiAendiPS5fp+WrX811XQXDe1B5v/egeftbflGe38O19WorW2l1etxlWU5BH+/CfIUtHYPtrfwq7Iy9Dkd7Tnr+fXnYWAfXofAgD6eianCuJVaqlL6W5q7FDK242PmDuCOhHgRNuAIiIAiIgCIiAIiIBwzADJ2A3JnzR6TO1x4nq8ox+z1ZWkeDfetPvbbHkAPMz1D02dpzpdINNWcW6nKnHVah7Z93NkL828p4DAEREAREQBERAEREARE4JgHMTYu0FyV12ujKlvN3bEYD8vLkrncj1l36bzXiwIiIB6V6Fu1h02p+x2t+BvP4PPRLvIeQcbfEDzM98nx0rspDKSrKQysOqsDlWHvBAM+suzPFRrNJRqBt3tasR5MR6y/Jsj5QCTiIgCIiAIiIAgxNLjWsFGmuuJwKqrLCd9giFidt/CAfNfpH40dbxK+zOVRu5r/QqJH7WLt+tIDR6Sy5xXUjWO3RFBYn4ATAuTjqWONupJPgPM5n0P2B7JJw3TgMAdRYAbn64PhWp+6ufmcmV5J6USjHUz55IIJBBBBIIOxBGxBHgYnvXbP0d6fXsbqz3N56uBlbDj+0Xz/OG/nmeZ8Q9G3FKjtUlo86rFP7LOU/snI5YvqdeOSKjEnl7FcUPTR2/PkH723kho/RpxSzrXXX/iWL/wDXzSTyQXNnFCT6FRiel6H0Q2n8fqkX3Vozf6nK/uli0Pou4dX7fe2n85yo+lfLKpcVjXUmsM2eIlgJL8M7Ma7U47rTWkH8oryr8eZ8Ce+8O4Bo9NvTp6qz95UXmPxbqfrJIymXGfpRYsHdnj3CvRNqWOdTdXWPu1g2MR8Tyqp/zS88E7B8P0uGFXeON+e3DkHzUY5VPwEs+IImaefJLmy6OKCKD6ZdE1miS0f2VoJ/RdSn/VyTxmfTXFNCmopspsGUsVlPnuOo946/KfOXGeF26S96LfarOM+DD8l19xGDNfBzuOkozxp2aURE2GcT6D9Bmr5+GchOe6utT5Niwf8AWR8p8+T3b/8An/8AqN//AKg//FXAPUIiIAiIgCIiAJo8d0Q1GlvpPS2q2vy9tCv8ZvRAPlz0b6ZbOJ6VbMbOWwfFkrZlHx5lB+U+i54h2g4WeFcfqIBFT3121nw5LXxYoP5pZxjwHL5z28iZc/Mux8hOCJzOyLKKstTo6dzmcGibiqJzyCd8JDWaQonPczc5BDLHhIazTKRyzJZKzxntzw3R2Gq68Cwe0qpZYV/S5FIB93X3TihfIaqLCVmJ1mpwbj+j1gJ019duOoU+suenMhwy9D1HhJAyE4Eoys1yJTvSN2S+3095UP8AvFQPL/5i9TWff4j37eMubzrKIycJWi1pSjR8tn3gj3HYj3EeBiXL0r8Nro15KYHfItrKPByzKx/W5eb4kzR7Adn01+rCWnFNamy055cqCAE5vyckjJ8g2CDvPYjkThqPPcalRWgZ9A+gjT8vDWfH4y+w533ChU/epnTVcH4Hr1OmrOk7wL6vcNULExjdeQ5ONsg5HnJ30a0DT6T7GdrNK7I/5/OTYtq/muGB9xyOoM5DIpCUaLZERLCIiIgCIiAIiIBVPSP2Vr4lpGXPLbUGspsAyVYDp71bGCPgfCbGh1ot09d4ywepbByjJPMgb1R4k5ljMp3Zde7qbTdDpbHpx+YDz0n4d09f7ZRnW1lmPnRRe03abj15K6PQ36erwcorWuD4+t6tfwwT75Va+znaF7AxGqD52sbUgAHOcnFhwM+GPlPb+La9aFUlS7uwSutcc1jnJCjOw2DMT0AUnwmhqNTrtOO81Olr7r8pqLWtakeLWK1a86jqWXceRAzKlLJXuxRNqN7sleC2WpRUl7iy1UUO4GOdgN2x75v9+JGVuGAZSCCAQQcgg7ggjqJmraZ4529mXvGuhJAzE9k7VTFeJfJ7FSW5gstnnPaX0YVaq976rzS1jF3UoHQsfaYbqRnqdzvLxxHVrRVZc+Stas5A6nlGcDzJ6D4zDpOz+vsRbLdY9NjDmNNddLVV56IedS742BPMMkHGMyvCskvei6JZHBKmecVeiTUIwevXqti7qwqdSD7mFuRPS+AafV10hNXdXdYDtYiFOZcDHOM4LZzuAB02nGh1tqXfZdUEF3KXR0yE1CDZnrBJKsuRzJk4yDkgyTMlNzqpnIqPOJgedJ3edJinzNMeRSe3fYNuI2pdXcK3VORgyllIBJBGOh9Y/HbpNzsT2GXh6XB7BebwquOQBeVeb1cEnmB5jnP0lrEx67iFOmQPfYla5xzMQBk5IHx2P0l8JzlHQVShFPUVftRqtJbpzRp3pfUMVFC1FGdLQ64sAr3QKdy2wABzLNwYD+k9Ty/8Npec+HN3up5Pnyk/IiaNHEO8PLoNNzs2AbWRqaV97uVBs/RUHPmOssnAuEjTIQWL2WNz22HYu5ABIH5KgAAL4AD4zZgxuJnySTJKIiaSkREQBERAEREASq8bQ6bW13/2WpC0W/m2qSdO/uDc1lZPmahLVNXinD69TS9NgyjjBwcEeTKR0YHBB8CBOSVqjqdOytUOp4hbbZsmj0w38A17M1jfEV0p8nPnKVpvTvS+qCNpSumZgvelxzqCcd4ycuMdMjOwz16S68Dsx32n1CqdQAFvOw+0Jy93XqBjqGQYP3WBXwEpGm9DGjTVC03WNQrBhQVXfBzyM+d16DpkjO/jKozjFUybi27RcdLQNFqDpthRcWs0p8FOOa7TD4HNiD7rMBsklQMGbVz82MgbdNum2Mjy2JE6csyZoxlK4l+NtKmbNXSY75F9k9W9lLu7FidRqgMn2VW90VB5ABRtJB2GcZGeuPHHnjyk5diK7kZx3hr6irukIHNZQWyceol9b2AHHUorSpel/wBJGq4bdXptKqq7ILGsdebYsyhUB2z6pJPwnoEhO1PZTR8TCDVVlinsupKuAeq8w6j3GSxTUFRycXJ2iC7Gcbu7QcPZnC16vS2g1Wrnl7wLzIxHUKwJR1zurHzwLTwrXm+oOUat91ethujqeV1z+UMg4YbEYPjOvAOD0aCgUaZO7TJJ3yWY4BZ2O5Ow+QAm0zZkM+aMlsSxY2jqxnWcmAJhbtmpKjkTTVO+4lQvhp67L29zWg0VfVe/+k3CwUFmIAAJJPQADJJ+QnXsZQzLbq3BDalgUB6rQg5aFPlkc1mPA2mbeFhcr7GXPLaixxET0DKIiIAiIgCIiAIiIAiIgEL2i4Mb+S2lgmppz3TnoQcc9VoHtVtgZHgQrDcCanC+JLeGGCllZ5Laj7VT4zytjqCNww2YYIllkLx3ghuIuofutQgwr4BV1/url/KrJ38Cp3BG+a8mPUicZUdokZw/i/O/c3p3GpAOamOQ4HV6G6XV+8bjOGAO0k5jaadMvTsg7eE3VvY2m1Hdraxdq3rFqBz7T1+spTm6kZIzuACTnPwbhS0s9jO1t1mOe5+XmIGSqKFAVKxk4UDG5O5JMx66jiDue7t01VefVzVbbYR5n8Iig9fA9JjXh2uAz9tXPl9nTk+nNzf6v5TjbvmdSVcidnVmmhw46kAjUNU5GOVq1dMjx5kZmwfgx+U2S0rnOicYnLNOhnETO5WWqNCdlE1tfrqtOnPa4RcgDPVidgqAbsx8gCZgo4fqdd7feaXTHqvs6i73H/h0I/XOeqS3DhlNkMmRRMWP6RtOnTfTVtjU2b8tpH/hayPa3x3h8BlOpOLqoA2Ew6PSV0otdahEQAKqjAAHgJnnqwgoKkYZScnbEREmREREAREQBERAEREAREQBE6u4UEkgADJJ2AHmZTuI9rLL8roQOTx1TjNePHuE62n844TfOW6SGTJHGtUnSONpcyS7YanQisV6te8Ln8HUoJtZh0arlwykdefI5epIlS0HEuI1HolqsfUpsc96i+AN6ry2NjwK+7mPU9tPpwrnk5rLrNmtc81j4+83go8FGAPACbOp1qaYEKRz49ewkYTzAztPA4z2rJyUMK38/V9l8yEcje62Rs/9q6UPLfXdQw689ZZB/wC5VzL9SJsaXtDo7t69TS/6NiHp12zkSN0yE7ncnr8fObOt0dTU+vWjlj+UobGPiP8AeZVLj9KSlHdtLb/fqW4+LbvbluS/er94fUTW1fE9PSM23VIPNnVf3n3Sg6rgWjz/AFaj/lV/ykl2U4dQlx5Ka19RvZRR5eQksvEwxwc6br+38lkON1NJIlru2OjH4tnvPlSjMP8AOcIP801tLxjWatylYr0ykEhm/DWNt05RhKyPi8hZt8Lu5LkP5wHyJwZDNxElCXhqnW17/b5FH9ZOTV8iSp4GpK31XWLq0BAusPeFunMrK3q8px0AX3Y6ywcI7V4ZadYoptPqq4z3Nx8kY+w5/u238i2MyA1mpNV7j87P13/jJD8Fq0KOqsSMMrAFXHQgg7SvhvaWbh6nN6sb335xv6ehxTbenqvn9y8RKBw/iWp4ft61+lHVMlrqB51k/jqx9wnmA6Ftll30GtqvrW2pw6OMqw6Ef78J9NhzwzR1QZKMk+RsRES46IiIAiIgCIiAIiIAiIgFC9Itbq9VlxNulYiv7Muc94eZu8KD+srygkofZCFgD4RlnEVsVTUQytjlK9CD0xLNQfteue4/itJz0VeTXNjv7R+iAKwfAm0TS4x2dNNh1ejRe8yWsoOyXE9XTwS739G8d8MPL4/h3k96PNLle32Iywa9zQvs+ypgfj3G5+4p8B7/APflK5qUNj1U74dud/0KiGIPxbkHzMy16o3k2ZJJJ5sjDKwOGVgd1IO2PDEycArNl11vgCKU8ite7n5uzD9QTxcGF4rlP8XX49P26Gect9uSLLSuBO/FG5a0HuJ/d/OMeE1u0FuHwPyQBMs/eywXxfyr6nIbY5P4Ig9Q83uzP44/4b/wkZYZJdmfxx/w3/hLOL/Jl8DuH8yJEidlbBB8iD9J1EGX9SpEt2lXF5PgwVv4fwkLwjWPXZanMfVcOu5JC2DmAGfAMHHuk3xv1q9PZ5pyn4jH8zKzqPU1NTeFivUfew/CJ+xbPrIcEtWHQ+zX+P8Awuyr33+/1L5pNUL12/GKNx94eY981KO80thv0ozzHN2nyFW/zdc7JfgbNsGwA3gywVF7IwZTgjofKS1HE31eDpKizbiy1srQpHjz9bD7lB8iRO8JHNhypYt16eT8uxJXPeP4vUv/AAnidWqqW2puZWz4EFSDhldTurA5BB3BE3JUvR5pOWu2x7GN9lmNRXhVWq1FClVVR4rynmJJZSpz0ltn10W2ty8REToEREAREQBERAEiu0/Em02nZqwDaxWulTnDW2HlrBxvjJyfcCZKys6s/aOIqv8AZ6OvvD5G+/mVPmla2f8APWcbpHUrZv8ACOHrpqa6VJbkUAsfaduru3mzMSx95ne5plsaadzTDlnSNMIlL7a6HuObXVLkqv4dBj8IgG1o/PTbPmu25Ajs5pDVQiH2guWPmzHmYn9YmSHbVidL3Y/tbaKz+ibVNn+hWE76ddp5XFSuK7/xyMPGpKWxnpGWUe8SG41Zm1/if2bfwk3pD+E+AJMq+rsJOfPr89zPMx7535JfN39CjljXm/Q1mMlOzP44/wCG/wDCRRkr2Z/HH/Df+EnxX5M/gdw/mIiROZwJzL2VIlrDzaJT/d2EfXP8xK1xvakuOtRW0fqHLAfFeYfOWThnrabUJ5BXHy3P/SJEWIGBB6EEH4HYyrhZaJy8petMum/wvy9NiW4R2XNwFms9k7rpwfVA6g3MPxp8eUervj1usutCgKAAABsABgAeAA8JAdjtSbNDQSclVNTH86ljU37Uk7SZ7UHUtPQ9WGOMYJxRH3P9k1aagbVX8lN48FfONPf7tz3bHyZPuy3CV/iOir1FVlNgylqMjD3MMHHkZn7Ja97tOBac3Us1Np6Zes8pfHgGHK49zielhlaoz5I07JmIiXFYiIgCIiAIiIAkJw/hz0G9nILXXvZkfdKqiKc+IVFEm4IkZRtUdTp2RNjTVsOTJ0Ur5D6TsFA6TNLhnLqXRzV0KH2q0zuNOwUlU1ClsZ2BqtUE+7mZfhMidJd2rBGCAQZpNweg/kY+BI/dMfEez5zrS1t3MvEJ5ZakVas4W4+SHH0Mq9gJ6An4T1XT8Oqr9lBnzO5/bNlUA2Ax8JTh9kSjKUpS5107Ij4dxS7HjeRJfs1+MdvKtz+6eltp0PVV+gmMaGoZxWgz19Vd/jtvO5vZEpwcVPn5fcQx6ZJnkIiesvwnTHrTUf1E/lMX9AaT+4r/AMok37Ln+pEPBZQuzZzY6ffrYfPb/wDZEkT1angumRgy01hh0IUZHwme/Q1We3WjY6cyqcfDIlcfZE1OUtS3r5E3juKXYoPYhLFruDIVXv2askEB1dEYsp8Rzlx8QZZqjvJ0VLgDAwOgwMD4TjuV8h9BN/8ARu7s2QzaYKNEYFJ6CYeD8Psq1d9m3dXJScbAi2vnVm9/MndD9STgE5mmGLS7K5TsRES0gIiIAiauu1fdgYGSfD3ZAzt13ZR85gt4l3akuvKQU6+TMRn4gBtvd751RbK5ZYxbTfIkYmj9vII5lxkEgblsZVVBxtzEnp/IziriYLcpUgliFG2cLgMTv94kbZ2E7pY8WHc34kbVxUbllIXcg46IpwXY5wB4/I9ZlHEl6cr82QOXl33UsD16YBjSzizQfU3YmpptcLGwqtjlVubbHrAkD6Cctr1GdmIB5eYDYtnHKPEnO3yPlOUyXiRq7NqJoPxVAMlX25sjG68pwc/XwzmbGm1Is5sAgq3KQRgg8ob9zCKYWSLdJmeIicJiIiAIiIAiIgCIiAIiIAiIgCIiAYNXpRYMH6/wOeo2H0Ex1cPQYJyxU5BP6LL9MO31iJ22QeOLdtHH9HV4AGRgKAQTlQpJUD4ZPygcOr9UethTzAE59bmLc3xyc5iI1MeFDsdvsFfKVxsUFZGT7Izt/qO85TRIDnctv6xJzuMZ+m0RFseHHscVaFF9nmA9UYBIHqAAfsAE4PD033YAsWxzHZi3MSPnn6nziItjw4djleH1gEYO+M7nfDF9/iSc+cz1VBc48SSfiZxEWzqhFckZIiJwkIiIAiIgCIiAIiIAiIgCIiAIiI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 name="Picture 9" descr="http://www.morecoloringpages.com/coloring_pages/sm_color/sad.gif"/>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4795" t="13084" r="14538" b="10826"/>
          <a:stretch/>
        </p:blipFill>
        <p:spPr bwMode="auto">
          <a:xfrm>
            <a:off x="10589383" y="957866"/>
            <a:ext cx="1364435" cy="151268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 name="Picture 10" descr="http://images.all-free-download.com/images/graphiclarge/sad_girl_5382.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9190777" y="1011655"/>
            <a:ext cx="1515066" cy="145889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Freeform 11"/>
          <p:cNvSpPr/>
          <p:nvPr/>
        </p:nvSpPr>
        <p:spPr>
          <a:xfrm>
            <a:off x="0" y="636696"/>
            <a:ext cx="3041622" cy="318737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chemeClr val="accent2">
              <a:lumMod val="20000"/>
              <a:lumOff val="80000"/>
            </a:schemeClr>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spcFirstLastPara="0" vert="horz" wrap="square" lIns="139700" tIns="867763" rIns="139701" bIns="867762" numCol="1" spcCol="1270" anchor="ctr" anchorCtr="0">
            <a:noAutofit/>
          </a:bodyPr>
          <a:lstStyle/>
          <a:p>
            <a:pPr lvl="0" defTabSz="977900">
              <a:lnSpc>
                <a:spcPct val="90000"/>
              </a:lnSpc>
              <a:spcBef>
                <a:spcPct val="0"/>
              </a:spcBef>
              <a:spcAft>
                <a:spcPct val="35000"/>
              </a:spcAft>
            </a:pPr>
            <a:r>
              <a:rPr lang="zh-CN" altLang="en-US" b="1" u="sng" dirty="0" smtClean="0">
                <a:solidFill>
                  <a:schemeClr val="tx1"/>
                </a:solidFill>
                <a:latin typeface="標楷體" pitchFamily="65" charset="-120"/>
                <a:ea typeface="標楷體" pitchFamily="65" charset="-120"/>
                <a:cs typeface="Times New Roman" panose="02020603050405020304" pitchFamily="18" charset="0"/>
              </a:rPr>
              <a:t>注意力缺陷</a:t>
            </a:r>
            <a:endParaRPr lang="en-US" altLang="zh-CN" b="1" u="sng" dirty="0">
              <a:solidFill>
                <a:schemeClr val="tx1"/>
              </a:solidFill>
              <a:latin typeface="標楷體" pitchFamily="65" charset="-120"/>
              <a:ea typeface="標楷體" pitchFamily="65" charset="-120"/>
              <a:cs typeface="Times New Roman" panose="02020603050405020304" pitchFamily="18" charset="0"/>
            </a:endParaRPr>
          </a:p>
          <a:p>
            <a:pPr marL="285750" lvl="0" indent="-285750" defTabSz="977900">
              <a:lnSpc>
                <a:spcPct val="90000"/>
              </a:lnSpc>
              <a:spcBef>
                <a:spcPct val="0"/>
              </a:spcBef>
              <a:spcAft>
                <a:spcPct val="35000"/>
              </a:spcAft>
              <a:buFont typeface="Arial" panose="020B0604020202020204" pitchFamily="34" charset="0"/>
              <a:buChar char="•"/>
            </a:pPr>
            <a:r>
              <a:rPr lang="zh-CN" altLang="en-US" dirty="0" smtClean="0">
                <a:solidFill>
                  <a:schemeClr val="tx1"/>
                </a:solidFill>
                <a:latin typeface="標楷體" pitchFamily="65" charset="-120"/>
                <a:ea typeface="標楷體" pitchFamily="65" charset="-120"/>
                <a:cs typeface="Times New Roman" panose="02020603050405020304" pitchFamily="18" charset="0"/>
                <a:sym typeface="Wingdings" panose="05000000000000000000" pitchFamily="2" charset="2"/>
              </a:rPr>
              <a:t>執行功能受損</a:t>
            </a:r>
            <a:endParaRPr lang="en-US" altLang="zh-CN" dirty="0" smtClean="0">
              <a:solidFill>
                <a:schemeClr val="tx1"/>
              </a:solidFill>
              <a:latin typeface="標楷體" pitchFamily="65" charset="-120"/>
              <a:ea typeface="標楷體" pitchFamily="65" charset="-120"/>
              <a:cs typeface="Times New Roman" panose="02020603050405020304" pitchFamily="18" charset="0"/>
              <a:sym typeface="Wingdings" panose="05000000000000000000" pitchFamily="2" charset="2"/>
            </a:endParaRPr>
          </a:p>
          <a:p>
            <a:pPr marL="285750" lvl="0" indent="-285750" defTabSz="977900">
              <a:lnSpc>
                <a:spcPct val="90000"/>
              </a:lnSpc>
              <a:spcBef>
                <a:spcPct val="0"/>
              </a:spcBef>
              <a:spcAft>
                <a:spcPct val="35000"/>
              </a:spcAft>
              <a:buFont typeface="Arial" panose="020B0604020202020204" pitchFamily="34" charset="0"/>
              <a:buChar char="•"/>
            </a:pPr>
            <a:r>
              <a:rPr lang="zh-CN" altLang="en-US" dirty="0" smtClean="0">
                <a:solidFill>
                  <a:schemeClr val="tx1"/>
                </a:solidFill>
                <a:latin typeface="標楷體" pitchFamily="65" charset="-120"/>
                <a:ea typeface="標楷體" pitchFamily="65" charset="-120"/>
                <a:cs typeface="Times New Roman" panose="02020603050405020304" pitchFamily="18" charset="0"/>
                <a:sym typeface="Wingdings" panose="05000000000000000000" pitchFamily="2" charset="2"/>
              </a:rPr>
              <a:t>羞怯，社會退縮，學習困難，學業不良</a:t>
            </a:r>
            <a:endParaRPr lang="en-US" kern="1200" dirty="0" smtClean="0">
              <a:solidFill>
                <a:schemeClr val="tx1"/>
              </a:solidFill>
              <a:latin typeface="標楷體" pitchFamily="65" charset="-120"/>
              <a:ea typeface="標楷體" pitchFamily="65" charset="-120"/>
              <a:cs typeface="Times New Roman" panose="02020603050405020304" pitchFamily="18" charset="0"/>
            </a:endParaRPr>
          </a:p>
        </p:txBody>
      </p:sp>
      <p:sp>
        <p:nvSpPr>
          <p:cNvPr id="13" name="Freeform 12"/>
          <p:cNvSpPr/>
          <p:nvPr/>
        </p:nvSpPr>
        <p:spPr>
          <a:xfrm>
            <a:off x="155575" y="3670623"/>
            <a:ext cx="3027009" cy="318737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chemeClr val="accent2">
              <a:lumMod val="20000"/>
              <a:lumOff val="80000"/>
            </a:schemeClr>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spcFirstLastPara="0" vert="horz" wrap="square" lIns="139700" tIns="867763" rIns="139701" bIns="867762" numCol="1" spcCol="1270" anchor="ctr" anchorCtr="0">
            <a:noAutofit/>
          </a:bodyPr>
          <a:lstStyle/>
          <a:p>
            <a:pPr lvl="0" defTabSz="977900">
              <a:lnSpc>
                <a:spcPct val="90000"/>
              </a:lnSpc>
              <a:spcBef>
                <a:spcPct val="0"/>
              </a:spcBef>
              <a:spcAft>
                <a:spcPct val="35000"/>
              </a:spcAft>
            </a:pPr>
            <a:r>
              <a:rPr lang="zh-CN" altLang="en-US" b="1" u="sng" dirty="0" smtClean="0">
                <a:solidFill>
                  <a:schemeClr val="tx1"/>
                </a:solidFill>
                <a:latin typeface="標楷體" pitchFamily="65" charset="-120"/>
                <a:ea typeface="標楷體" pitchFamily="65" charset="-120"/>
                <a:cs typeface="Times New Roman" panose="02020603050405020304" pitchFamily="18" charset="0"/>
              </a:rPr>
              <a:t>衝動和過度活躍</a:t>
            </a:r>
            <a:endParaRPr lang="en-US" altLang="zh-CN" b="1" u="sng" dirty="0">
              <a:solidFill>
                <a:schemeClr val="tx1"/>
              </a:solidFill>
              <a:latin typeface="標楷體" pitchFamily="65" charset="-120"/>
              <a:ea typeface="標楷體" pitchFamily="65" charset="-120"/>
              <a:cs typeface="Times New Roman" panose="02020603050405020304" pitchFamily="18" charset="0"/>
            </a:endParaRPr>
          </a:p>
          <a:p>
            <a:pPr marL="285750" lvl="0" indent="-285750" defTabSz="977900">
              <a:lnSpc>
                <a:spcPct val="90000"/>
              </a:lnSpc>
              <a:spcBef>
                <a:spcPct val="0"/>
              </a:spcBef>
              <a:spcAft>
                <a:spcPct val="35000"/>
              </a:spcAft>
              <a:buFont typeface="Arial" panose="020B0604020202020204" pitchFamily="34" charset="0"/>
              <a:buChar char="•"/>
            </a:pPr>
            <a:r>
              <a:rPr lang="zh-CN" altLang="en-US" dirty="0" smtClean="0">
                <a:solidFill>
                  <a:schemeClr val="tx1"/>
                </a:solidFill>
                <a:latin typeface="標楷體" pitchFamily="65" charset="-120"/>
                <a:ea typeface="標楷體" pitchFamily="65" charset="-120"/>
                <a:cs typeface="Times New Roman" panose="02020603050405020304" pitchFamily="18" charset="0"/>
                <a:sym typeface="Wingdings" panose="05000000000000000000" pitchFamily="2" charset="2"/>
              </a:rPr>
              <a:t>不良同輩關係和社交困難</a:t>
            </a:r>
            <a:endParaRPr lang="en-US" altLang="zh-CN" dirty="0" smtClean="0">
              <a:solidFill>
                <a:schemeClr val="tx1"/>
              </a:solidFill>
              <a:latin typeface="標楷體" pitchFamily="65" charset="-120"/>
              <a:ea typeface="標楷體" pitchFamily="65" charset="-120"/>
              <a:cs typeface="Times New Roman" panose="02020603050405020304" pitchFamily="18" charset="0"/>
              <a:sym typeface="Wingdings" panose="05000000000000000000" pitchFamily="2" charset="2"/>
            </a:endParaRPr>
          </a:p>
          <a:p>
            <a:pPr marL="285750" lvl="0" indent="-285750" defTabSz="977900">
              <a:lnSpc>
                <a:spcPct val="90000"/>
              </a:lnSpc>
              <a:spcBef>
                <a:spcPct val="0"/>
              </a:spcBef>
              <a:spcAft>
                <a:spcPct val="35000"/>
              </a:spcAft>
              <a:buFont typeface="Arial" panose="020B0604020202020204" pitchFamily="34" charset="0"/>
              <a:buChar char="•"/>
            </a:pPr>
            <a:r>
              <a:rPr lang="zh-CN" altLang="en-US" dirty="0" smtClean="0">
                <a:solidFill>
                  <a:schemeClr val="tx1"/>
                </a:solidFill>
                <a:latin typeface="標楷體" pitchFamily="65" charset="-120"/>
                <a:ea typeface="標楷體" pitchFamily="65" charset="-120"/>
                <a:cs typeface="Times New Roman" panose="02020603050405020304" pitchFamily="18" charset="0"/>
                <a:sym typeface="Wingdings" panose="05000000000000000000" pitchFamily="2" charset="2"/>
              </a:rPr>
              <a:t>意外受傷、破壞行爲、攻擊行爲、自控力弱，行爲問題</a:t>
            </a:r>
            <a:endParaRPr lang="en-US" dirty="0">
              <a:solidFill>
                <a:schemeClr val="tx1"/>
              </a:solidFill>
              <a:latin typeface="標楷體" pitchFamily="65" charset="-120"/>
              <a:ea typeface="標楷體" pitchFamily="65" charset="-120"/>
              <a:cs typeface="Times New Roman" panose="02020603050405020304" pitchFamily="18" charset="0"/>
            </a:endParaRPr>
          </a:p>
        </p:txBody>
      </p:sp>
    </p:spTree>
    <p:extLst>
      <p:ext uri="{BB962C8B-B14F-4D97-AF65-F5344CB8AC3E}">
        <p14:creationId xmlns:p14="http://schemas.microsoft.com/office/powerpoint/2010/main" val="27257096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Placeholder 3"/>
          <p:cNvSpPr>
            <a:spLocks noGrp="1"/>
          </p:cNvSpPr>
          <p:nvPr>
            <p:ph type="body" sz="half" idx="2"/>
          </p:nvPr>
        </p:nvSpPr>
        <p:spPr>
          <a:xfrm>
            <a:off x="1981200" y="2130425"/>
            <a:ext cx="2139950" cy="4243388"/>
          </a:xfrm>
        </p:spPr>
        <p:txBody>
          <a:bodyPr>
            <a:normAutofit/>
          </a:bodyPr>
          <a:lstStyle/>
          <a:p>
            <a:endParaRPr lang="en-US" altLang="en-US" sz="2000" i="1" dirty="0" smtClean="0"/>
          </a:p>
        </p:txBody>
      </p:sp>
      <p:sp>
        <p:nvSpPr>
          <p:cNvPr id="4" name="AutoShape 2" descr="data:image/jpeg;base64,/9j/4AAQSkZJRgABAQAAAQABAAD/2wCEAAkGBxQTEhQUExQVFhUXGBoaGBcYGB8fHBgaHx4fHB0cHRwaHyggIB4lHBwcITEhJyksLi4uHB8zODMsNygtLisBCgoKDg0OGxAQGywkICQsLCwsLCwsLCwsLCwsLCwsLCwsLCwsLCwsLCwsLCwsLCwsLCwsLCwsLCwsLCwsLCwsLP/AABEIAKgBKwMBIgACEQEDEQH/xAAcAAABBQEBAQAAAAAAAAAAAAAFAgMEBgcBAAj/xABIEAACAgAEAwUFBgIGCAUFAAABAgMRAAQSIQUxQQYTIlFhBzJxgZEUI0JSobFi8DNygpLB0RUWJDRDY6LhVHOy0vEIJVN0wv/EABgBAAMBAQAAAAAAAAAAAAAAAAABAgME/8QAIhEAAgMAAwADAQADAAAAAAAAAAECESEDEjEiQVETI3GR/9oADAMBAAIRAxEAPwDRrOHVwi8evHcc1DwbHe8xGLYSScFCsl97hJnGIuFAYKFbJH2jyGOfaD5YaC4UE9cGBovvzhNk46AMOLJ5DAFCO6Jw4Mv5nHu9PljhkbBbCkKMA9cIKVjmpj549oJwBh68cL48Y8JIwCEk45hRGOYYqOXjlnCxhOAdCbxzCscwWKhJxzCyMeAwWFCMcJw7oxzujg7DoaOE4kCPCwmDsHUhEH1x4IcTqGE6sLsPoQ+6OOd2cSi2G2kwdmHVEdkIw2VOH2kwgyYdk9UNGM4SU9cLZ8JL4dipCSvqcLSPbrhGvC0lNYG2FIIasKGGtWOhsQbD2PVhoNjwbCAeAGPE+mGwcQeI8dy8BAlmRWPJbtj8FHiP0wWFBI3joXAD/WuM7iHOMPzLlZiPqFw7lO1GWkYJ3oRzySQGNifIBwLPoMJSQdQ+CMd14G5zikMIuWaKP+u6r+5xD/1tyX/i4P74r63WBtBQf144WOIuTz8cq6o5EdT1Rgw+oOH9eCwFFjhJOPa8c14LFR2serCS+E6sOwoXWPYRqx7VgsKO45jhOE6sOwoVWOEY4WxzVgsKFVhS4b14CcUUz5vLZVpWiilWRnKHS0hSqiDcxYJJrfbEydKxqOhHiHH8tDtLPEh/KXGr+7zwPPbbI/8AiF/ut/li1cN7OZWAVFl4l9dIJPqSdyfXBHuVqtK15UMY/wBGadCjZXiGazhP2KJFhuvtM9hX9Y0FMw/iJA+OJq9ls4d34gQfJIFA/Uk1i3KABQ2A5AdMUDtzncwk5CvKkQ0tq3WPZbI1VV+8T8PTEuTKUUTpOznEF3jzsUn8MsFfqjXhEfZnOzf7xmhAt+5ll3Pxkkv9BgvlJpu5yFFrbQJtQ8RHdNZIO4JcKfPFP7W8Tmink0ysgMq1blVpeQW2AO58RG1Fbo3g7MOqLF/qBl+sucJ8/tMg/QEL+mImY7HZmLfK5xnH/wCLMqGHwDoAw+d4D8YzcxzEYXMOokMagKwIBIiBqz4t3va9gcaBwJy2Wy7MSSYYySeZJQWcCkwaRQZePGE6M5FJl5OmxdH/APLdR4vhsfTCD2mjJ8MOaf1XLSEfXTjTjjt4v+rI/mjLn7SxrfeRZmIfmky8iqPiStYJwzq6hkYMpFgg2CPji9ysADqI01vfKvW9qxlGSmh+25v7JX2Ystafc7yj3hTppJI5bE3i4cjbpky40laDpOHEbbEZjhaHbGplQSLYg8W4n3IQKjSSyNoijXmz0TRPICgSSeQGJROAvamcxLFmEcLLBIGjDAkOSCpj0rudQNCutYh+Yar0Kwdm+IuAZM3DCfyRQ6gP7Tsb+O2HG7LZ4e7n1Po+XWv0N4sfAs9JNCsk0DQOecbEEj6fsd8ELxz9n+mtIpK9mM/IdE2biSLq0ERWU+luzKPiBeLBwbs1lst/RRKGPORvE7HzZ2sk4LY4G3rr/P8AkfphNt+hVDMefRmKq1kGjQJAPldV089sN8T4ZDmFKTxJIpFUyg4DcS4XNIsixeBGEm3eba2R1DLQtd23HnvVg3E45w9k71VGoSahl0DtaMUjGoUOesOTv68iaQydlezfDsuaWCBWtea2xLkhedk2VP0PlgjlYstIGCJEdJphoGx+BH69cR8zw6T7YcylMO7jj0MdqDylmXbwsA436ixtzwQysGkuzbszc/4QToUegB+pJ64AAnE+xOUlJdE+zzdJoPA4+NbMPQgjAocI4sPCJckQNg7xyanHQkK4ANVYHXF5x7DTaFRRRlOLICWjyU3kEZ4z/wBWsftjmX49Uqw5iKTLStsgkA0uf4JFtWO3K79MXvFC9pfEgz5bJhTreRJe8IoKqHUQhPvOaqhvV4pTYnFBnVjmrDETbC8LvGxkOFscLYReOXgAXqwkthBOOXhgLLY4WwgnHLwAKLYB8VywzWcyuVdu7XxT94DTloyAI42/Cx1Wa3oHBgnELinDo51CyqGANg8ip81I3B9RhSVoadMvoGETSaVJ3NC9gSfooJPyBxlebyk+V0SxZnONEjqZIhJrJiB8WnUCxIHS7oHrjROH8cy2ZTVDPG4I/C4DD4i7U/HfGDVGqdgvLcekb7RqBQKG0MI5qUhQdy8IWgbvV9MV7L9rpJeISQSIjpGrMgMPuusRN3qNWSw8tJFHezaMxw/Jxi2lCbMCzT1s/vAlm5E7/HfEHhPBMhMXky8xlsGNik+rwkaSpNk8tueJGDeFdp2Emh/s/dQo7sI0FoEC2Y6mJuna9jQU4sOY7R5VO9u/u5abw/jC6tQvYjatXKwR0w/F2diVy9yFmBDFnJDgiiCvugHa9IHIYbi7OZWtIW9MXdf0jEhL1bnVeq7Ov3vXAAPzPaqMqe6i1CSOZ2YlSgaPQpDlWNimG4PKvkjgHGpZJo4zYUq50qi6AgpUKtd6TTbbnl0ODi8GjuMkuxj1gFmJ1B61BujA6V2roMdyvCI431pYIDbXtbEEnfe9gOdADlhgM8Nz8rTyxyKlIAbTV4CSaRidmYpTbVVixuCS2I+VaMlzGytbeKmumoCtjsaA2wL7ZccOSykk6qrMtBVY0GYmgNt7wCCefyUc0bRyorowplYWCMZguQXJ52XKRsWiCJLHZsxhiwMZPppsXvRw/mO03E5hQOXy6nqiMz/JnND6Yi8L4X3ZZ2Zndzbu5tmPqf8ADljWEXdkSkqCxOFxtthgthaNtjdmRKac3gXxDNd1mMrmXRpYoWfWqjUV1AASBeZK0eXRjgiIGvlzxzSavEumqGrTst/CuO5bMrqgnjkH8LCx6Ecwfjj3HoO9gKDV4mjB0XYHeJZBG4oWb6VjPsx2dgmcExoXPJgKP1FHBXsNm1yksuRncKWfvMuzMSJFIooGb8SkHw+WOeUaNoysILPmQZdQnQ6m8UcWrvJFihCGtLfdsQ++wsUSMPccmnSSR40l1GCKjGpYa1M50bI97lfIbiyLxK7XdpVySRnQZZJW0xxggajzNsdgAN8Dcp7Q8qaE6zZZvKWNtN+jqCp+OJKJ/CpHiZe8LhJGk8JTZXMg0AUti9R5k+ewGG81n5hNOEM7aHoRpGCmj7Or2H0H7zvDsCSdx4T1W3bnh1X9qjPoLJ+gF4FZn2hwLZy+XzE2o2WWPQpOy3qkq9gB8sAEvL5jNsC1zeD3QY67370Dxao1b3CeQU1v64k8PzUzd+veSalhVvvIwoSUl7A8ItPCPMVdE9Iie0XJ194uYiPUPA/7qCMQpu2mX0smVyksxfmO77tGvqzPVjCAnPxXNt3TxpLcilwhS0AYOVUkJQK0l243PKjvOySu8sZLTMiOSrSxFGJMbBgQEWlBIIJA3JAJoYA5fttm1X7zIagNvuZV2r0k04dm7eyigvDp9Rr3njAF+ZDHb4YdAW3OZsIReq3YIuxI5aiTXIdLxWO30BniVYz4g8Tgke4VkWyh8ytivXE+DPyyZeKWZVjkIktEJKgCQBdyASdIG/qcNK6SMuo0N+o+PX4YaRLe0N5dCQLZR8xiUcv64azQRKKqD5G+mwN+ow6MwFHLly3+Axo2xJIakUDrhIjYiwLGFuSUtlFHrY8/rhqObwjegPL1+OHYqR3um519cMl8KVDv4l3O/iHIDpv5Y54AGHhu9je/ngsVHHsb0fphKknkMdizNVqNg7/ryOFyZlD1P0w7FSG9Lfl/XCNRutJvCJMy1nSwr1G+GO+bzw9E6JtN+U4C8S7O5eVtTwIW89O/1GDKcQJPLf449PxFQ6gWdfuiufK+Xrid/Cs/StR9kcsDqGXSx102f1wufs3CTaq0cle9GWRqHmUokfpizF3JVQN7r67YefKiter03U8t96+XX0wuy/B9WUxuFSnY5zNlfymWgPmAG/XDMfZiJTqVpEf86yOGP9ZrtvneL1FEjQrro6SxC8rFb3W5HrgdxaOARxs9x6j+Cze1m9z6VtgTj+A4yq7AKJnk2TP5iv4gjfqVxGzWSzEt/aM5mHWr06win+4Af1x6WZSQFZ23HPYc/TD8sJOs1erawRt8uZ3AxbjEjswR2M4q+ReaQZZ7kAUQoyiOx+NnZqLf1RdYkcS4lNnJVfNsipGbjgjsqp/MzH3mHnsB5YjO+E68NcSuxPkYYXiigUFP1GEtxb0OBbKwGog0eR6YcjyrsupUdhq06gpIs1QvlZvF4RpIl4o3QAfr/wBsegzFqCZGv4E/44Gygg0wKnyIo4ey6MVFKxG/IHzwAX3JqGUuLJJqvnW3ryxx2Aq1NAeVWfIGqOImSzjyPUY7vVtbsqi1Nnw7+fl+2G+IZhmeI6tQMb3R8OzDcE7Yw2zoyg9HBEBakkUQbJ6VQ9OZPyxBm4VFLCVzEVi2/pPRhpYHp4dwR5XiHmIgRIgdDSXasN9wOpFECzvhOcQxgKSWuxdHY7EA8xe5G3lhejugNmeDxSr3QzkxiB/o5CH01tatIpI9DZxYuHwQiJYhJrCAKNTWWodTW59cDM3mJIy0bLCzKbKhNitcydvDvy54VNGlKyx6AWTS2gjewdPnZGw6bjfDpIVsOJwsHkE6GxRNHcUaA/XC5cqgojT4eYK2Lv8ATALhsDjXpzOgLdUp8RXmpBobVg0nel3TmhOpn232HhosWr/PEvGOLsdaB2GyJ+g/Wz9MMwZfcUF35XRv64D5jikxaVSWDhDpVfCEYVW3I0T1vnh3h+ZzcYPeh7tBTVsGNG65edczh06C02SoZtRYHSDq0gDYty5DrzxPTh0hbSVNcrvavP6YB5fSXMuo0CNJB1ES7GiBsNI3N8tsFkz8pj1tKAlHUdAJOkajuu90Pngb/BR30kcfGjLJR6EX6FxY3wJ4fbOoXTZsbnbl1xK4vmRLkY5ASQQd9xykA5dMB/tZ2P5d9rJ5VhIH6WHNZCYitKtttTAAdT7xGBCZ3nWnYkGwOfXCY+IHnquujEi+n0r9sQ3z7FdNiunhqutcrxpFP7M5NeoJvnKsKdr2JAuvLlhk5lvP9BgZ3uOGTF9UQ5MItL8cJM/qcQDJ6453mHQrJxl9ccEuI0WZKmxR9CLH0OGzNvzA/YYACERU3qbTttsTfpg3l4IGWPw7kLqOo3ZG9jpV38sVWViNiRuL2III6bjbHhIPIfz8MRJN+MqMkvUW3iESldKWrqisCFoldtvP1I+OJP2aGR4pGUawxK0a3NE2BsefXFO+2t5kfDD8OfYABXK9B5LuPn+uMnBo2U4ssmZUQxswYlu7D22+96RXpeIuR4g7RROxB1uynV6cvliPOXdNLOhGgBgaB2JJ359L58+WGGEmlVpGo2qgHYjbUPQfuMSlmlN6GuIZjvwvhI8ZGzACgPFe1kELsB54FZnJ5eVmAU6tXjYMdtjQU8tN+XlgFxLPZiJSwYlgT4SdtxTHlamj6jngEO1LQqw0uDIKNOLq7oGr59eeKUWvCXJfZcDWTCSSABXV9TgWWGx2A3IoeXM4r086u5ZDS2KBHIVgLxDtI2ZjK+IBFNW11q22sDy6Yb4VkpFRczsUKgAFrryOnz2/TGiWW/SG/pGgcX7KxCKKRJNBkKKQ7Wo1H81XfQVtgSmRASX7sG4yFLcw9yU9/wBVQaGGv9JvmYIlMg1d7DakquoBixoUBYFNXPkPLE7PTOSqAMqIh1hxQG7MzCrslTp+W2IuS9K6xsZ4VLHI2pVuNYpJNBGxrcAg+dEYsVq0KLF3YDMjaU2XYrq0nldg88VTgmXCSzlFYK6FY1Hi3c6QgPM0SBZ896xMy2auFe4EbscwVAB0iIaAfdbewWY7DexhS14UsWiOKzR5iQpp0sN20lSTWwJYWOVdb+GCHD89JHGqKVpbq+fP0rDGW4CdJljicEkhgS1m20jwt1J3J5AYV9jnFjuW2JH6/thN3iKiq06WIGl20tqYAhNdHfSxXfWL8+g+GIHHInMOXMULWusFCQNN+ZY0BsTz5YIZFstHNrMpkPed7QDDxlrvVdAA/h/wwA49xGKSWwTR1Ait1q1HPma8vTFxbvCGk1ong8L5cOXQC0kTVrTwlh4ebb0bG3n8MRc7xKTv/wCkeil+8dt8PQ8M+1EhCQI7csxVQoY3Z/Fz6AYem4TGCWecFlBW0BCn4BwCefTGnZXbM+tKkR4pcwpYsZRbHxG6KkDaz6jlyxL4LxA/eW7mRZL1NJsUsUKJ5ggm/UYlyyROXZndA6hWZy2hQtHUq1XT44pvaXNLl5AvdpKCxeN9wx5Uw1LY35fDCu8oGq1MvOQ4ge9koBnY61oq7x9DW52ry53g/E50WobxKAWZSusnardtifhtjHJ+NSZKUGJYg2kEkWeY8SsOR6j5emNgzPGMvJFGS5ApWsUTzDAbEgbgcyMZzXlGnGwPn8lOHV4crI4UMCv6cy2/mD8LwYzE7d3pcFR4dYAOq/Cq21kCqB2574lxdrkdlPhA1Wed1R5UCreWxwL7RZn7Q0ixyLHHSMXLEMpFEUtX7wHxxHZtpNFJJJ0yVmsiY43ICgM+rayWbkbB9R0rbEk5ILqjKaWaMDSDqJUt4gQNuZ+mImQ7QLHAEnZJmUltWwLb+Hwuos+Zwxle2RQnTl1vbqB8QW1E18sL5BcSdx6ER5HYEeJthWx1An06YrWYUd372okDYX1Hp+2D/EOKHMZB5GVFqRlpSSNqPM9cVuV7iJ/bFRv7JlV4RI2Or8qkb6hXi+e+Oh8DYW3vmcSBIcdKVHNKVkwPjvfnl0329cQtZx0Tmq2+g/fnhk2SS+O68RO9x0S4Asla8J14Y149rwDHw3ljrOR5Yj97hDy+uAAxwnIPOSsZWxzBPIefwxNzfA5Iq1vCL5UxP6KpOK/lMxEwKvMyqeQAvSTtfhH+NHBaPMZePSqQixf3neNDZ290qQW5X5csYSm0zaMVQ6cqjbDNQX5FmU/9QBwuRpIYdJ0GInnFKed/wkgb+gwleKz7jvjILoNQJr4gXy688S81xhYiHbL6yxK2JWY7bg6D7oPnQ8tsR2fhaj9lV45HG0LuNYYEcwCGB5jUqjf0NYp2dPu+l40XtRxxJ8nKBA0bqynUeValBG9b7+WM4nUnkCfgDjWDIkjmUzDIsoUXqWifIeeD3D4C0FoB4Y9RNgbLu2x5nf8AUViuO7xhh4lDgg8xqXmR8Lo/IYN5aQpCulihKFSehBG4I51sN66YqQl6DoJDrXrW/n/PLGk8Czndwsp/Hl4kAbnRu9INE7eXLnjOMrxzJqmkpmQw6gpu3K+h2s1eJs3bSDwaDmIylESFI3I0g0ulrWiaN1ieS5fRcI0XLjOYM88eWyzCO43Ic7FtTBtZI332I5H5YIZCNYsvHJlZFyzt4gZDqDHbUxXxGyKF1iNlslebGad/vDCo0bAV3aEvX9axtQFYbZfucqP+SP1/+Ou2MW8o0rQ/J2jzOpgJloEgeBeX9mz9cKj7R5mt5V/uxj96P6YBP3mp/u1PiNW5PU+tfphSd7XuAfCR/wD3YgYEj4g66gpK2dyoFn51dYFMdUhSOKWeTmwRdWkdNW9C8KkzG5+OL77InT7G+kASCaTvT1LXak/2CtemOqb6+HLxrtjKn2eyWZzbyQwJ3KLXfSTIw0k8lVQQWbrzrHu0/Z7MZACWRlmgsBpEXS0ZPIstm19Ry8sXztJ2jfLzaIlRqjEjhrFjxCgwvewoA/iHngtlJEzWXqQRyK1q614TvyIbflRo+eMu7uzboqozfsv2gyqB2KrLMG2YSLqAoeGjz3u/+2Kb2zzQZ0dlJNvVnlveNW7eJksvCiyZJJe8YIgRFXSx2BMm2jntvzxivHw4tCsgCOwQSe/VcjXMiqvrtiou5WS40iR2mnHeKwUUUG3rZ3xcOyHDhLknlBYaLpeYWqF2bNeg9cUjjgvuj5r/AJY1H2VQBuHS3yZJR80N8+t2MVPEKCTwFyZrSxX8pr6YMLmINClkLuV3O4prO1dRWn9cVvibVNIP42/fC55T0P68+Xn9MEl4TB+hPi2cUsDF4VKi1oeFhsQD5Gg3xY4hZfUxoCzz5/57YHGTny5/U8rwkydCfXFRWEyfyL3kX/8Atc242kY7EHmgOBAsw6qNUKPodunrid2ca+G5keUl/WP/ALYExS3HzPIdcYv1m61IjcGhSRwskqxLRNsQLABJonYUBdmsEpeERllEWbgZWvcuPDp3aypI2Fc6u8V/hEoZnH/Lcf8AS2JmTH3Dbb/fjlv/AEINdfLlh8k5KWE8fHGUdLBNwGBFcnNKwHuspSrAs2AT1ry2xX0t3VFKnfSCBQPryBPzw/k/92b+tJ+y/D/DEPgr/fRb/iGDjm3di5YJVRa4OzsGgMXzLE/hWNVNjn7xqrGxvALjWT7l9tQQglddagOurSSv0OL/AA/0aH+t/wCpumKP7RgNADEqDHJZ8htvghNthOCSwGcMyObzIDZbLM8Z5SOyojeq6tyPWsF+H9h87LIFzBXLxAWzRuHd/JV28Pq30xfOx80j5LLNLH3T90tp5UKBrpY3rpeK/Fn8y5lp3YLmVQ6XCMmuSu7YMD/wynwLHCfJItccUPD2ZZCuU+r83fvd/Wv0x3JezbJqxaXvMwPwrM5KqPgKDfO8Re0XEc2szIpcAqo0q10CC+xGko3gI1+IWwFYh9p+PZqNICjSamjBIWiSSCDdIAX5DcAK1Yiy6D3EPZ7kJRSwCBujwfdkf3dj8xiuR9jeJLKo1wzolhJJHK2p6FFQ7j40aGJPE+MZoZfK91K/3g0sygtTGSNNJkdNXh1OA1i6uzi2diZ2kj1s7nWI5Ar3aqyA0NRJIu99gaNYVjozzjnYrOwhpliy7RqLKRO2ugNyA4386v4Ys3Zn7GMnFOwUd4lszJbepF+ID05YK8TmzrcJ1wqjZtoVLahXvLb6RXveQO2M94fKFyUNEkdztfOrNX/Pnik3LGS0o6h7ttmFiOcy0agRfcOKqgQVuvjqv6YoUmZYClYgHcgHFm7UZtJ1V9bCRY0RkI2cKBRFdRW97/TFUSJSN20npfL5npjWPhmyfwuATJMHJL+ERsTspIbn6E1hffgQJvVL9DpPMc8BTPoBZHcAcwDRJ6XXT1xPzeajOoAnWA+rqpNdeTDfphsSKuzE7nmdz8cIfkfhhV+lenljsY3HxH74ps1NrXPIcy6jVrjytG12oRhrDdd9qA2o4dleky4v/hJ+58t8DM3Ke9k9MrmD8z/8YISsNWXFA+GMcz+Y+Xx6Y5WygpGbLet/v6n18sLTl1+p/wADiMEJ6Hn1Hn8r+uH0XbYH6L/niRmcSy+I1yvlz/XbF19kOWkMmanHhgbTGFH45EvU/wArC3138sUniGUeJgHQqWGoBh0JNHGo+ynMo3DYVQjVHaSDqHBN38eeOrleI5eFaw3xzLITG5HiUsq8qthsTfQMFPJqrlhrstnkkj0qjIEWPSGHiZClKxNUb0sLHRRiZxnLCSFxqCkDUrkWEZfEHr0IvFV7KSQQ5ju0lBMiBiI1+7LksAPzLpXTsQBv57YwOguHEMkk8bxSqGRxTA/zzx838amJFsSxWStR/EB4b+dY+lpFsEbixW3PHzp244U2VnmytlxHoKN/AR4dW96unLfFwekyVojcQCHLqwB1LVG9qNA41P2LMp4fL6STKfmit+2MfkZu4QaWs7cq/X5Y1X2IMRlszGw3ExJ/tRL/AO3Fcj+JPGtKzxi+/kHr+4GJa8KnmoxRO9X7oG2Ge1GdjDFBFUgVdTtYDE1uCDTeGuY6Yn5mSLRlmfMSqWy0f9Ep0sEZ7azR32G4ugMOTtImMabIM3Cp1KoY2LEbBaPI2fdJrmD88T+zHE1U6Gyyy9QwKK92ObOOXoDfpiVwHJZjOPG+UdUhgV4zLmF1GVmcyMAisBS6gL1dMTW7DZ9ZjJHPlCSeXdMgUk7sFBYEjnXXljNztUaRgrsZznacLqhZe6DB/BqdncgeEqgB2snl9MBMjxBG+7JKvWyOGVvo4BONU7N9nocrdKGlazJOw8bn4/hXyUbDEri3BMvm07ueNXHMHqp81Ybg/DELC3pgvZvPKJXEjIDTAWRzpgOeDfDGBh2o+KWiP/1nOx+IxrGW7JZBBpjycA5g3GpJ+JNk/PFU7Rez9lYPw4JHZPeQOxWI6o2TWtA6SNXIDfBOXZ2EF1VFXyCqYH2/E3Pf8C9Tv/jiDwp/vov6y/4YLydn8/lYn72BJUvUTBJqYDSAfAyqaodMVVuO/Z1ieBsvKZPeDoT3LXtuaIIB5j6WMVB6yOSNpGyRS/dqK8/L8x6nfAnIcIXPtOJaeNCyG9j4t9IYb1VWd+mKhwbtY9kZnNZPehGsRZjqLdaB/f44uvZ3LmaCM/ZYpQTIHksa1Nk+W4J2xD+JaVgfgXa7M5bNx5ed1OWVjG0rp4kA2W3VtJBNDWQOe/PGlJFlwgruglh7BFEg6gxN7nVvZ5nFISNYc07SopKw928SgFKbQQtHY0ATpW+Y88Ji7FZORQ6RR6G3HvaN/wCEWq/QYVjLwuSys/3uiGW9telW5dL9PLHZeD5d6VolIVaEZJ0Bf/LvR+nQeWM3y3ZmL77uXkhKyyKPs8rRrQKgCkNbX5c8C89wiOEGTvc1qBA72Odu91XVEs1EXzGCwNlmy6soUqCoIIBGwK7ih6EAjEPhOVgjFwJHGDse7AUGthekb1jEu0nHJRB4sxnXUyFApmAFhdXi0USN/M492S4jmvsi5KFliDuwaUsS5LAErHtSjfmTeHWAWbOe0tpf9lycCwKbXvnI0xoLGpUToK25DliOOExLlXgWQtJDl2N8lpaNkkfi1Da9sA5OFNDRWNu6EZQN0Bo8ydjyPrzwfz7on+kCNTEZeQtYAXSAgob2SfPYDFL6Ie4UDPwjUTqLUAD4duXmdz8rGGGn07ALyBsqCfrzrEaTiMb7ICDfIgcvlt+mOMw33HIdcbP0z+iPLmWfmRQBB2oUeYIHnhWSy7StmGAPhRnI9PK/55YZiXWp3Wtzz3B8x6dDhuLNzKjlNfdsCrNpJUDqLIoX/hgbzBpbpBGLbwHsFmZ0inBjWJgHBJYkgNyIRSQdvpitZDISzGoYpJCOehSa+JGwxqmS4y0GSysCs0M0YVZUdCJNJNExBwFchn6HleJnP8NEiXxPhEo759BowSLY3UXZBJHIc7JHTAPivaxIsxFSs8aqh1Ka1Eb0t1tyF316405eISxRy5HPBS8kUndTICEmQ7MCDurrqvTZsbg4p3bT2bp3Mj5YF5ItIRULEsm2xQ34VB2YHpWMlX2N3WFOzntLzzxJEszx0CGZWtnv1ayOvLfAHK5hwo8b9fxHzwVimWCN0nyjRs3hSQow0+ZsVbAXvfngeZNRJEgIvagw2+FY0VGe/Y1kuISNM+t2bVd3vuOX+OLt7O87GvE4UjaRS6P3w1eFyFBXw1W1nfc4ofA4g+aRTekudVc9PWvWsW/tXl4snmoc5kzoCqGUAOVLg0ys0mk+JTvXri5tVQKPy7G8NKCCKsEUQeo8sUaDsu8M+WIlhtDY1mi3jUkLG1iyg95aOoWbvE/sN29h4ixCo0cqKGdGqq5eFhzF+eLJxbh6TtH4b0yRMdKqTSvqG5IoBqJq+uxvGBoTe8Vun8/HHz/7VsrLFxCcyNfeqrxkDbQPDpo9VN/XG68UzyZdJJJCVSMFmNXSjrQxhntR7Qrnpo5IVbuY0kVZGFd41qWoHegNPPzw4+il4VZpi2WFnkT6b2a/fFs9mPGzl4c65kXwrrEbbtIRG/u2QTVb+mKbkgXiKjqx5/AHDHDJCrqytpvUCdN0rKVO3U0TjeStUZxdMN5/jgmnbMFIytKtOOun8oNeeDOYmD5bJHzjkT5LKxP6EDEVeHJkJFWS5FkjDqxQA6XR4yAG5shINg7Eg4YyrXkssBtpknTnyBKMf59cS2qwGjQ/ZFxRjHNlu7OhJGdZB7o10Sjfxdduhxf/ALU4kZUj1BI0kZi1UGLjlW9aCfmMUf2Q8ThOUOXBCzrLIzKdmcObVh5jTQ/s4vknCw5Ll5FLIqMFarC6iPX8bfXGLNUVvJdqWmO3cqCWOpmIFBY2r43IR8sFo+0YWCVyoJjk0CtYRuVHUqPd30B+WIicAMekLIQVkLjUoPONYqPyW7wYi4YphAcnVrMgdBpIeiCev4SQficIYKyXaoGacaQRErPpX3yBHFIKBrn3hAsDkDghBxZnmVGER1prBil1hQPzeEVd7HrvyxH4b2dETtJHIUBFbgGvDEmxPpEOd7k4k5DgphkUrO7jQqlSq+ILfiJA943ueZwALyWfDpNIQVWNpFN733bMhIA6EqTj5o4tlWZXzahRFNO5RfxAEsRtXLbn54+iM/2oyWQJSWUhiXkCabYhmLGgvPcnFG4XwqHOZHMRyAwxzZhpV0ka4xrtNV2CPQefzwduuh1vDOeAZBo1+1NGCFMbRd4oZWGsBjpPMUdj8+mNt4Nxdsrw/NZiSIAwksY1IFqOVVYFqbxnXEpVRHU6W0MVGx0soGllK+THSfTB7hOdMvZ/PsRR7uQV5BdgOQ6DCm70IqgdD26yE2bmzEzZlY5NOqEoaA0hL1RMbNgbbA306gOP8Ry0uZkfI94sLD3WBXxDmVGv3TsaodcUUY0bsb2OWcGSWYRoapES2NAXqokINiOZO4O2NWlFEXZafZ1PeVF7+KT/ANSYqzZqQvNEIJNPfyt3oB07yMRW1V059caZnOyGVy+VOXjkkUyrIA5ayAQGcjkLAAo/DEHhHY6MwlcwczO5IbU8h1qoXwxgqaO1KxoBrxnfpSRQ+L8LjzGVHc5iNSr69Mho2V0FdrqtN36jAjstn6zKq1qIg5N7UfDe3QjTi58U7OFSdGVlgRgD4/ECx57oWCjobxI7OcOjzGbzU8kAE5kVRqDaBpRS2zfCro+mxGBTpaDjYdUDM8EGZk94wlwKFXuAepuvXzxXuKIHPEo49WowuGZxQFkClC2SL5sa5UB1xfoRHLG+X0aFZfGoGzBiBYKnwi+m2KHmGSJs1mJCTlpmKag2k0W5e6xs+g3HI4mMr8G1RmmXgWGU6O7lWtL94KRSeYJ5LvRDXi6+zbsvl83mZnlhLRRopjRiWjZiTqIYinAAFc+eA8fHMks0LSd46LmEeRXXUAm4rUSNWklW92zpxvwlUE6PdIGLbslUAM32HyEtK2ThBvYrGFP1WsF1yKoO7VFCrtpCgADyoCqwLh7SOYUJCd6ZlQjp3ZcW3neg/wB7D57R95KscUbsQxvdPEul9JDEgc4z18sIol5HhixqEijSNR0UBVHyGJua4dFIqd7GkndkOhZQdLLuGF8iCMDMx2kXuUkjR/HIqiwNxqUnmeZUkD1OEZvtIigMyyavECi6SVIJUCr3thQPLAA12v4JJmoYu6SOR4p1k0ymlZQCGF0eYNYCxcWZ8xMk0b5edYQQhbmFMpuN0I1KPD5Ufri2cK4kXlVY/FCRIdfmV7sAijyOpvpipe0HPI2dy0SUZYhI8hH4Y2RkCk9NTEGv4cDGiue2nbJZcWTeZbmfKM/PmeuMryvuj5/vjdu22Ryc8UEWbL20kpiCltyKBvTZqiB88ZRnOzLI7LG6BATpDFro7i7HkcVFkyjtlR7wq5YEghiQRz54OcSJeHdmO4rmR+/r5YBSe8ficFIz/s/qF+ex8/lyxqySb2W40eG5qKaiyMpEqjqpO9eo2O+NvPtCyQjDwS9/Kw8MMY8ZPkfygdSeWKP2V4dkzl8tJLGrySA1YvcSkE2TtsByB5dMc7RJFls/LqpY+8Qkc7sMpIHlekn1JPXGPJL5Ui4RdaFuO9sp89HPlIsmwdgsczd4rKoYX4RQLMVBoYpHaRFig7khlZJ2GlqtVeMVdGveQixg52ByolzPFoW3JQsh6o41UykbgjVQI5DA7tNEuYzc0Cr97JHG8fQFq1k30FFvphJ6ElhTuDBidK1qLrpvlZ5YMZnsVPHlhmi8FW1R94NelRu3lzBFc9sSexXCAudMc8X4C6I/Wm8LURuNjvjT8vkIWCAwxsO8i0h4xcYkDGvENiWOo/HFz5etUTHju2Bu22XKIqzle7GVlbUALXUFKhb31KwUWCL1+mBeS7C5lcmuo0dRkUgbBXVeZLCuXPbnglwDjkOe1pMGfNwRyLWhdPdiQKAoPvPprfajXlhC9uY4UWISCePdSDSkqHBPhWMnUQK3YfLENyWIrPsEcT7FzvHCoPjedNM23hBUpQKOzGip2HUY07sBxVVyBWVyXyhlSbUSWGiyGNkndaO+KZkTARG+V71ZI++EbMxZY1VhSqGbTHYYCrF3W14SOEyDMRupfLO/3cx2qQEMo+7ZQGUmibHU0TYOF2/QSrEXXhvtAyEwuRvs8lf0cw0mvMHkwog2MQ+Ke03IQsqI7THUARCurSOpJ5etDfFf432WiSIQMDOsQlZjqF1SkaQDQC7ALfL4YpU3BZMs0ZeNgokVA5Hhcg7j4gdB1GJlOjWHHZp/FPa1kEiJSQyEg1GqnUT5GwAPnhXDfaKWRHkyOYGqMUUaNlNgEUWZTy9MfP75du+NKx1OwUAWWssooDc8umNl7IZtzkMsZY9LraWykEBDpHhOxOkDmOe43xcsMkUbtD2kfP8AEVZozEqao1QkFhv4ix5XY6eWNP7EIv2V1KBu6jMg1G7JDAiq2XpjM+H8J77jMsOrR97MwJF3RJoDbGycF4N9nikOouHiZT4QNJGo+fKyV2vlhTFFPtZTO0/DIxm4ohFccuW1kAmhIzAg2OgF1fKh5YVDwqTK8NzWTC9530cndsD4ra9AKV18wdj9cXDKwxmFQ+jU8LDxBS2nUAwoiyPdU9OQwVzgKGMDUwLpGd/dVQSG8NdaB6bjC9RXjMI4L7MMzPES1xTFdUcTrsyjmWb8BvaqvljUOxPCZ8llhlpSsd97KxSj4RVC+ho2aBxauHyl1pgPdGwNj3iv6r+5x5YD3jG/dEqINtIBC0P+n98U5N+ioagiiRRrAZQoKgWdJNdSNifltWOjNoJF1g6xrVCRuajLMTvsCFP874HwZdPs6M5AZo1F2OdISVv1Xn64iwm8yu4P3k+wWhfdyetk+fniRsIniLd4NTWVk0NyC1RJ2vcCuZ5YD5riiHNd4SCNOzCmsEFQQVskWRv8cO8VD/fUKIlko3+Hu2338+WM59kGdc95Hq8C6Sq1t4y5b60Nj5YmS+LY09NayGTaEa2dd6QKPMHnZryP+eM9472RzOdlhjiYR5du8LBmtTIGOohVO7aa5kbH44t2TzUhMytqZQNtQBAOpRYJ5bXgsJkM6xx5mF5VBtNAMgTkSCDsAWFnE8b9CSsyzi/s4/0dLlswzGeBJQ0x00UQFQDoF2oJ1Ek7Acsa9lyJEEkbK6nkVIIP0wMzedZ+5GvVUUmuqKlgBvQ2v/M4rMvY7LwgLHLKJpXYqBMYOdeEd2Kar22vGt0Sol4i4XAAG0AEAKOdgBtYHPlqGrEccAy3RW6bhnWqDAAENYADsAo2o8sUTiPGJeBd1HMZc1lpixVmYGaN1rWL5OpsHeq3xF4h7Z8uFPcwTO1bBqRb9dyf0wwNLfhuX1WIxYrT4jSkVRCg6R7q8h0F4iz8KiLatNPzuzWoEspKhgGpiSAfM8rxUuBe1HIzRgyv9nkrxI/K/wCFgKI/XADth7VYnHcZRpFB2fMBbIXke7U0dX8Rqul4ANf7O8PWKJEW6S1HQHYWSo25/TFK7b5WKPiGXkQASTqyygfiUFNLkeYJ036+mB/s/wCG5jMZVpYeKZsxh2VSwXcADpIrNzJHPpjnBuEESvLLJJNKZghkkNsVBhIA2oC2bYAYlsaR7t/mMgr5Q51pV0rM8fdqTZLrzo+ajmCDipHKcMk8bZ57PP7r5fkw37bZf9oya+WVv+9I/wDlilZRvAPn++H4TL01ntD2MglyDiGODLyw5hlMh2DBCwJZjuSwIIXzIHTGW8PicwHwSaTqAbQ2nzq6q/1x7HsUmBd+ych/0flTRBR8yl1uN1k//rHvabw7veIwhmZA6+JlXUQNIOy9TYqsdx7Gcn/k/wCmqVxr/RcMgh/o5I3CtBJGGaERSqUXWpGlmu/EdztQ2NmiGRysZPetCjN4ArvplABLAqr/AAYdBzx7HsRK1EcabBnFeGIMwJu7VXDaVpf+EQqhBpoKoYu24uzzGLB2g4eoaCRUKopdpNOsXpAdTYthuDRAx7HsVF2hSx0AeDZFYEKdyDHJLIwno7mTo1jUQSD4ui/HFBfssUk1ZjJMoOZC6g9hlZuZtiOXkLG53qsex7DjJilFWgt23yKQTxtl0VUKhgmliocjdiGtCTQHh32F4gv2Q4pIrTZhJD3qjdm1SKEIdbTUNKkCtjsOmPY9irwqWJGmyQiRI2WJY0MMiWuxKNEKJWvzGuZxE7Sdn2zvdohCkS6i7b+FVBqvPcbXQx7HsZ1YX11FSznDosnmpIo0e4yDr0gse9Au3FUQzmtjQHniZxdZVnAh2A0kgkgUSuoAf2wd98ex7Cb01ikoFe4bIy8cdmBVBLNbbkCwSATQ59MbJkItcYl7xijDwpsFKsT4r62Dzx3HsatXpyxxHJTQ0IpXwMaVTQsit6HO/reJPFBvHvX+0L0u/D7vp536Y9j2F4MRwfLyKq2tkg8zuBrLCydzt06YYzOoZlVrUJFzDg8gAFVQp22vUd8ex7AvABcX+7RCmJWJQBpBFUliyPnVevTDzTMZ0J90PmK+Ucg5/wA749j2ENg7i6BlzBaxU8uw5tSMAfrvjMvZXmlhOYaRlShHRbayBKdgdz8sex7DSuLQvtErgfaCXM8Vy4DOITMFC6SodNzciilY2Oo22xqOYVUzLpEiouiQsUBJYGMkBuVLZ2Xlflj2PYdLBJ2DuFJSJQvTG97bjkPly5G8O9oVvO5If80Xt1tTv9P5rHcexLKRUv8A6hGYnIgAkVmD+sYxkJhJB8LX8Mex7DM5eiTEfI/Q4cyuSZ3VRtqNW2wHxNY9j2C6EjffZDn4oODIZXVNUswGo14gSa360LwK4P2vybAfe6Dr1kSKV5uK3qrpRtfljuPYRpdJFN9sKGTMwyR+ONcvFGXXdQ9u2mxtdG6+GKjlEOgbHr0Pnj2PYuGoT9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Content Placeholder 2"/>
          <p:cNvSpPr txBox="1">
            <a:spLocks/>
          </p:cNvSpPr>
          <p:nvPr/>
        </p:nvSpPr>
        <p:spPr>
          <a:xfrm>
            <a:off x="4267194" y="792164"/>
            <a:ext cx="7554686" cy="557847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charset="0"/>
              <a:buChar char="•"/>
              <a:defRPr/>
            </a:pPr>
            <a:endParaRPr lang="en-US" dirty="0" smtClean="0">
              <a:latin typeface="標楷體" panose="03000509000000000000" pitchFamily="65" charset="-120"/>
              <a:ea typeface="標楷體" panose="03000509000000000000" pitchFamily="65" charset="-120"/>
            </a:endParaRPr>
          </a:p>
          <a:p>
            <a:pPr marL="0" indent="0">
              <a:buFont typeface="Calibri" panose="020F0502020204030204" pitchFamily="34" charset="0"/>
              <a:buNone/>
              <a:defRPr/>
            </a:pPr>
            <a:endParaRPr lang="en-US" altLang="zh-TW" i="1" dirty="0" smtClean="0">
              <a:latin typeface="Century Schoolbook" panose="02040604050505020304" pitchFamily="18" charset="0"/>
              <a:ea typeface="標楷體" panose="03000509000000000000" pitchFamily="65" charset="-120"/>
            </a:endParaRPr>
          </a:p>
          <a:p>
            <a:pPr>
              <a:buFont typeface="Arial" charset="0"/>
              <a:buChar char="•"/>
              <a:defRPr/>
            </a:pPr>
            <a:endParaRPr lang="en-US" altLang="zh-TW" sz="2500" i="1" dirty="0" smtClean="0">
              <a:latin typeface="Century Schoolbook" panose="02040604050505020304" pitchFamily="18" charset="0"/>
              <a:ea typeface="標楷體" panose="03000509000000000000" pitchFamily="65" charset="-120"/>
            </a:endParaRPr>
          </a:p>
          <a:p>
            <a:pPr marL="0" indent="0">
              <a:buNone/>
              <a:defRPr/>
            </a:pPr>
            <a:r>
              <a:rPr lang="zh-CN" altLang="en-US" sz="4800" b="1" dirty="0">
                <a:latin typeface="標楷體" pitchFamily="65" charset="-120"/>
                <a:ea typeface="標楷體" pitchFamily="65" charset="-120"/>
                <a:cs typeface="Times New Roman" panose="02020603050405020304" pitchFamily="18" charset="0"/>
              </a:rPr>
              <a:t>海外</a:t>
            </a:r>
            <a:r>
              <a:rPr lang="zh-CN" altLang="en-US" sz="4800" b="1" dirty="0" smtClean="0">
                <a:latin typeface="標楷體" pitchFamily="65" charset="-120"/>
                <a:ea typeface="標楷體" pitchFamily="65" charset="-120"/>
                <a:cs typeface="Times New Roman" panose="02020603050405020304" pitchFamily="18" charset="0"/>
              </a:rPr>
              <a:t>及香港如何治療</a:t>
            </a:r>
            <a:r>
              <a:rPr lang="en-US" altLang="zh-CN" sz="4800" b="1" dirty="0" smtClean="0">
                <a:latin typeface="標楷體" pitchFamily="65" charset="-120"/>
                <a:ea typeface="標楷體" pitchFamily="65" charset="-120"/>
                <a:cs typeface="Times New Roman" panose="02020603050405020304" pitchFamily="18" charset="0"/>
              </a:rPr>
              <a:t>ADHD</a:t>
            </a:r>
            <a:r>
              <a:rPr lang="zh-CN" altLang="en-US" sz="4800" b="1" dirty="0" smtClean="0">
                <a:latin typeface="標楷體" pitchFamily="65" charset="-120"/>
                <a:ea typeface="標楷體" pitchFamily="65" charset="-120"/>
                <a:cs typeface="Times New Roman" panose="02020603050405020304" pitchFamily="18" charset="0"/>
              </a:rPr>
              <a:t>？</a:t>
            </a:r>
            <a:endParaRPr lang="en-US" altLang="en-US" sz="4800" b="1" dirty="0">
              <a:latin typeface="標楷體" pitchFamily="65" charset="-120"/>
              <a:ea typeface="標楷體" pitchFamily="65" charset="-120"/>
              <a:cs typeface="Times New Roman" panose="02020603050405020304" pitchFamily="18" charset="0"/>
            </a:endParaRPr>
          </a:p>
          <a:p>
            <a:pPr>
              <a:buFont typeface="Arial" charset="0"/>
              <a:buChar char="•"/>
              <a:defRPr/>
            </a:pPr>
            <a:endParaRPr lang="en-US" altLang="zh-TW" sz="2500" i="1" dirty="0" smtClean="0">
              <a:latin typeface="Century Schoolbook" panose="02040604050505020304" pitchFamily="18" charset="0"/>
              <a:ea typeface="標楷體" panose="03000509000000000000" pitchFamily="65" charset="-120"/>
            </a:endParaRPr>
          </a:p>
          <a:p>
            <a:pPr>
              <a:buFont typeface="Arial" charset="0"/>
              <a:buChar char="•"/>
              <a:defRPr/>
            </a:pPr>
            <a:endParaRPr lang="en-US" altLang="zh-TW" sz="2500" i="1" dirty="0">
              <a:latin typeface="Century Schoolbook" panose="02040604050505020304" pitchFamily="18" charset="0"/>
              <a:ea typeface="標楷體" panose="03000509000000000000" pitchFamily="65" charset="-120"/>
            </a:endParaRPr>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5575" y="2090553"/>
            <a:ext cx="3834084" cy="2233354"/>
          </a:xfrm>
          <a:prstGeom prst="rect">
            <a:avLst/>
          </a:prstGeom>
        </p:spPr>
      </p:pic>
    </p:spTree>
    <p:extLst>
      <p:ext uri="{BB962C8B-B14F-4D97-AF65-F5344CB8AC3E}">
        <p14:creationId xmlns:p14="http://schemas.microsoft.com/office/powerpoint/2010/main" val="21302224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97280" y="286603"/>
            <a:ext cx="10332720" cy="1450757"/>
          </a:xfrm>
        </p:spPr>
        <p:txBody>
          <a:bodyPr wrap="square" numCol="1" anchor="ctr" anchorCtr="0" compatLnSpc="1">
            <a:prstTxWarp prst="textNoShape">
              <a:avLst/>
            </a:prstTxWarp>
            <a:normAutofit/>
          </a:bodyPr>
          <a:lstStyle/>
          <a:p>
            <a:pPr eaLnBrk="1" hangingPunct="1">
              <a:defRPr/>
            </a:pPr>
            <a:r>
              <a:rPr lang="zh-CN" altLang="en-US" b="1" i="1" dirty="0" smtClean="0">
                <a:latin typeface="Times New Roman" panose="02020603050405020304" pitchFamily="18" charset="0"/>
                <a:ea typeface="標楷體" panose="03000509000000000000" pitchFamily="65" charset="-120"/>
                <a:cs typeface="Times New Roman" panose="02020603050405020304" pitchFamily="18" charset="0"/>
              </a:rPr>
              <a:t>生物醫學視角下的</a:t>
            </a:r>
            <a:r>
              <a:rPr lang="en-US" altLang="zh-CN" b="1" i="1" dirty="0" smtClean="0">
                <a:latin typeface="Times New Roman" panose="02020603050405020304" pitchFamily="18" charset="0"/>
                <a:ea typeface="標楷體" panose="03000509000000000000" pitchFamily="65" charset="-120"/>
                <a:cs typeface="Times New Roman" panose="02020603050405020304" pitchFamily="18" charset="0"/>
              </a:rPr>
              <a:t>ADHD</a:t>
            </a:r>
            <a:endParaRPr lang="en-US" altLang="en-US" b="1" i="1"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6387" name="Rectangle 2"/>
          <p:cNvSpPr>
            <a:spLocks noChangeArrowheads="1"/>
          </p:cNvSpPr>
          <p:nvPr/>
        </p:nvSpPr>
        <p:spPr bwMode="auto">
          <a:xfrm>
            <a:off x="3244103" y="2121438"/>
            <a:ext cx="83058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entury Schoolbook" panose="02040604050505020304" pitchFamily="18" charset="0"/>
                <a:ea typeface="新細明體" panose="02020500000000000000" pitchFamily="18" charset="-120"/>
              </a:defRPr>
            </a:lvl1pPr>
            <a:lvl2pPr marL="742950" indent="-285750">
              <a:defRPr kumimoji="1">
                <a:solidFill>
                  <a:schemeClr val="tx1"/>
                </a:solidFill>
                <a:latin typeface="Century Schoolbook" panose="02040604050505020304" pitchFamily="18" charset="0"/>
                <a:ea typeface="新細明體" panose="02020500000000000000" pitchFamily="18" charset="-120"/>
              </a:defRPr>
            </a:lvl2pPr>
            <a:lvl3pPr marL="1143000" indent="-228600">
              <a:defRPr kumimoji="1">
                <a:solidFill>
                  <a:schemeClr val="tx1"/>
                </a:solidFill>
                <a:latin typeface="Century Schoolbook" panose="02040604050505020304" pitchFamily="18" charset="0"/>
                <a:ea typeface="新細明體" panose="02020500000000000000" pitchFamily="18" charset="-120"/>
              </a:defRPr>
            </a:lvl3pPr>
            <a:lvl4pPr marL="1600200" indent="-228600">
              <a:defRPr kumimoji="1">
                <a:solidFill>
                  <a:schemeClr val="tx1"/>
                </a:solidFill>
                <a:latin typeface="Century Schoolbook" panose="02040604050505020304" pitchFamily="18" charset="0"/>
                <a:ea typeface="新細明體" panose="02020500000000000000" pitchFamily="18" charset="-120"/>
              </a:defRPr>
            </a:lvl4pPr>
            <a:lvl5pPr marL="2057400" indent="-228600">
              <a:defRPr kumimoji="1">
                <a:solidFill>
                  <a:schemeClr val="tx1"/>
                </a:solidFill>
                <a:latin typeface="Century Schoolbook" panose="020406040505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Century Schoolbook" panose="020406040505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Century Schoolbook" panose="020406040505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Century Schoolbook" panose="020406040505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Century Schoolbook" panose="02040604050505020304" pitchFamily="18" charset="0"/>
                <a:ea typeface="新細明體" panose="02020500000000000000" pitchFamily="18" charset="-120"/>
              </a:defRPr>
            </a:lvl9pPr>
          </a:lstStyle>
          <a:p>
            <a:pPr marL="457200" indent="-457200">
              <a:buFont typeface="Wingdings" panose="05000000000000000000" pitchFamily="2" charset="2"/>
              <a:buChar char="u"/>
            </a:pPr>
            <a:r>
              <a:rPr lang="zh-CN" altLang="en-US" sz="2400" dirty="0" smtClean="0">
                <a:latin typeface="Times New Roman" panose="02020603050405020304" pitchFamily="18" charset="0"/>
                <a:ea typeface="標楷體" panose="03000509000000000000" pitchFamily="65" charset="-120"/>
                <a:cs typeface="Times New Roman" panose="02020603050405020304" pitchFamily="18" charset="0"/>
              </a:rPr>
              <a:t>兒童早期神經發育障礙</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Asherson et al., 2005) </a:t>
            </a:r>
          </a:p>
          <a:p>
            <a:pPr eaLnBrk="1" hangingPunct="1"/>
            <a:endParaRPr lang="en-US" alt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6397" name="Rectangle 3"/>
          <p:cNvSpPr>
            <a:spLocks noChangeArrowheads="1"/>
          </p:cNvSpPr>
          <p:nvPr/>
        </p:nvSpPr>
        <p:spPr bwMode="auto">
          <a:xfrm>
            <a:off x="3244103" y="3703477"/>
            <a:ext cx="75488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entury Schoolbook" panose="02040604050505020304" pitchFamily="18" charset="0"/>
                <a:ea typeface="新細明體" panose="02020500000000000000" pitchFamily="18" charset="-120"/>
              </a:defRPr>
            </a:lvl1pPr>
            <a:lvl2pPr marL="742950" indent="-285750">
              <a:defRPr kumimoji="1">
                <a:solidFill>
                  <a:schemeClr val="tx1"/>
                </a:solidFill>
                <a:latin typeface="Century Schoolbook" panose="02040604050505020304" pitchFamily="18" charset="0"/>
                <a:ea typeface="新細明體" panose="02020500000000000000" pitchFamily="18" charset="-120"/>
              </a:defRPr>
            </a:lvl2pPr>
            <a:lvl3pPr marL="1143000" indent="-228600">
              <a:defRPr kumimoji="1">
                <a:solidFill>
                  <a:schemeClr val="tx1"/>
                </a:solidFill>
                <a:latin typeface="Century Schoolbook" panose="02040604050505020304" pitchFamily="18" charset="0"/>
                <a:ea typeface="新細明體" panose="02020500000000000000" pitchFamily="18" charset="-120"/>
              </a:defRPr>
            </a:lvl3pPr>
            <a:lvl4pPr marL="1600200" indent="-228600">
              <a:defRPr kumimoji="1">
                <a:solidFill>
                  <a:schemeClr val="tx1"/>
                </a:solidFill>
                <a:latin typeface="Century Schoolbook" panose="02040604050505020304" pitchFamily="18" charset="0"/>
                <a:ea typeface="新細明體" panose="02020500000000000000" pitchFamily="18" charset="-120"/>
              </a:defRPr>
            </a:lvl4pPr>
            <a:lvl5pPr marL="2057400" indent="-228600">
              <a:defRPr kumimoji="1">
                <a:solidFill>
                  <a:schemeClr val="tx1"/>
                </a:solidFill>
                <a:latin typeface="Century Schoolbook" panose="020406040505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Century Schoolbook" panose="020406040505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Century Schoolbook" panose="020406040505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Century Schoolbook" panose="020406040505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Century Schoolbook" panose="02040604050505020304" pitchFamily="18" charset="0"/>
                <a:ea typeface="新細明體" panose="02020500000000000000" pitchFamily="18" charset="-120"/>
              </a:defRPr>
            </a:lvl9pPr>
          </a:lstStyle>
          <a:p>
            <a:pPr marL="457200" indent="-457200">
              <a:buFont typeface="Wingdings" panose="05000000000000000000" pitchFamily="2" charset="2"/>
              <a:buChar char="u"/>
            </a:pPr>
            <a:r>
              <a:rPr lang="zh-CN" altLang="en-US" sz="2400" dirty="0" smtClean="0">
                <a:latin typeface="Times New Roman" panose="02020603050405020304" pitchFamily="18" charset="0"/>
                <a:ea typeface="標楷體" panose="03000509000000000000" pitchFamily="65" charset="-120"/>
                <a:cs typeface="Times New Roman" panose="02020603050405020304" pitchFamily="18" charset="0"/>
              </a:rPr>
              <a:t>高度遺傳性</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Thapar et al., 1995)  </a:t>
            </a:r>
          </a:p>
        </p:txBody>
      </p:sp>
      <p:sp>
        <p:nvSpPr>
          <p:cNvPr id="16398" name="Rectangle 8"/>
          <p:cNvSpPr>
            <a:spLocks noChangeArrowheads="1"/>
          </p:cNvSpPr>
          <p:nvPr/>
        </p:nvSpPr>
        <p:spPr bwMode="auto">
          <a:xfrm>
            <a:off x="3244103" y="5380218"/>
            <a:ext cx="62575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entury Schoolbook" panose="02040604050505020304" pitchFamily="18" charset="0"/>
                <a:ea typeface="新細明體" panose="02020500000000000000" pitchFamily="18" charset="-120"/>
              </a:defRPr>
            </a:lvl1pPr>
            <a:lvl2pPr marL="742950" indent="-285750">
              <a:defRPr kumimoji="1">
                <a:solidFill>
                  <a:schemeClr val="tx1"/>
                </a:solidFill>
                <a:latin typeface="Century Schoolbook" panose="02040604050505020304" pitchFamily="18" charset="0"/>
                <a:ea typeface="新細明體" panose="02020500000000000000" pitchFamily="18" charset="-120"/>
              </a:defRPr>
            </a:lvl2pPr>
            <a:lvl3pPr marL="1143000" indent="-228600">
              <a:defRPr kumimoji="1">
                <a:solidFill>
                  <a:schemeClr val="tx1"/>
                </a:solidFill>
                <a:latin typeface="Century Schoolbook" panose="02040604050505020304" pitchFamily="18" charset="0"/>
                <a:ea typeface="新細明體" panose="02020500000000000000" pitchFamily="18" charset="-120"/>
              </a:defRPr>
            </a:lvl3pPr>
            <a:lvl4pPr marL="1600200" indent="-228600">
              <a:defRPr kumimoji="1">
                <a:solidFill>
                  <a:schemeClr val="tx1"/>
                </a:solidFill>
                <a:latin typeface="Century Schoolbook" panose="02040604050505020304" pitchFamily="18" charset="0"/>
                <a:ea typeface="新細明體" panose="02020500000000000000" pitchFamily="18" charset="-120"/>
              </a:defRPr>
            </a:lvl4pPr>
            <a:lvl5pPr marL="2057400" indent="-228600">
              <a:defRPr kumimoji="1">
                <a:solidFill>
                  <a:schemeClr val="tx1"/>
                </a:solidFill>
                <a:latin typeface="Century Schoolbook" panose="020406040505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Century Schoolbook" panose="020406040505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Century Schoolbook" panose="020406040505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Century Schoolbook" panose="020406040505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Century Schoolbook" panose="02040604050505020304" pitchFamily="18" charset="0"/>
                <a:ea typeface="新細明體" panose="02020500000000000000" pitchFamily="18" charset="-120"/>
              </a:defRPr>
            </a:lvl9pPr>
          </a:lstStyle>
          <a:p>
            <a:pPr marL="457200" indent="-457200">
              <a:buFont typeface="Wingdings" panose="05000000000000000000" pitchFamily="2" charset="2"/>
              <a:buChar char="u"/>
            </a:pPr>
            <a:r>
              <a:rPr lang="zh-CN" altLang="en-US" sz="2400" dirty="0" smtClean="0">
                <a:latin typeface="Times New Roman" panose="02020603050405020304" pitchFamily="18" charset="0"/>
                <a:ea typeface="標楷體" panose="03000509000000000000" pitchFamily="65" charset="-120"/>
                <a:cs typeface="Times New Roman" panose="02020603050405020304" pitchFamily="18" charset="0"/>
              </a:rPr>
              <a:t>與基因有關</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(Asherson </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et al., 2005) </a:t>
            </a:r>
            <a:endParaRPr lang="en-US" alt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Rounded Rectangle 8"/>
          <p:cNvSpPr/>
          <p:nvPr/>
        </p:nvSpPr>
        <p:spPr>
          <a:xfrm>
            <a:off x="1291165" y="1869598"/>
            <a:ext cx="1952938" cy="1311302"/>
          </a:xfrm>
          <a:prstGeom prst="roundRect">
            <a:avLst/>
          </a:prstGeom>
          <a:blipFill>
            <a:blip r:embed="rId3" cstate="email">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
        <p:nvSpPr>
          <p:cNvPr id="10" name="Rounded Rectangle 9"/>
          <p:cNvSpPr/>
          <p:nvPr/>
        </p:nvSpPr>
        <p:spPr>
          <a:xfrm>
            <a:off x="1115613" y="3313138"/>
            <a:ext cx="1933328" cy="1402166"/>
          </a:xfrm>
          <a:prstGeom prst="roundRect">
            <a:avLst/>
          </a:prstGeom>
          <a:blipFill>
            <a:blip r:embed="rId4" cstate="email">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
        <p:nvSpPr>
          <p:cNvPr id="11" name="Rounded Rectangle 10"/>
          <p:cNvSpPr/>
          <p:nvPr/>
        </p:nvSpPr>
        <p:spPr>
          <a:xfrm>
            <a:off x="1209768" y="4931021"/>
            <a:ext cx="1933328" cy="1360061"/>
          </a:xfrm>
          <a:prstGeom prst="roundRect">
            <a:avLst/>
          </a:prstGeom>
          <a:blipFill>
            <a:blip r:embed="rId5" cstate="email">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Tree>
    <p:extLst>
      <p:ext uri="{BB962C8B-B14F-4D97-AF65-F5344CB8AC3E}">
        <p14:creationId xmlns:p14="http://schemas.microsoft.com/office/powerpoint/2010/main" val="815173119"/>
      </p:ext>
    </p:extLst>
  </p:cSld>
  <p:clrMapOvr>
    <a:masterClrMapping/>
  </p:clrMapOvr>
  <p:transition spd="slow">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0343" y="653143"/>
            <a:ext cx="10588598" cy="1094695"/>
          </a:xfrm>
        </p:spPr>
        <p:txBody>
          <a:bodyPr anchor="ctr">
            <a:normAutofit/>
          </a:bodyPr>
          <a:lstStyle/>
          <a:p>
            <a:pPr eaLnBrk="1" hangingPunct="1">
              <a:defRPr/>
            </a:pPr>
            <a:r>
              <a:rPr lang="zh-CN" altLang="en-US" b="1" i="1" dirty="0" smtClean="0">
                <a:latin typeface="Times New Roman" panose="02020603050405020304" pitchFamily="18" charset="0"/>
                <a:ea typeface="標楷體" panose="03000509000000000000" pitchFamily="65" charset="-120"/>
                <a:cs typeface="Times New Roman" panose="02020603050405020304" pitchFamily="18" charset="0"/>
              </a:rPr>
              <a:t>香港的主流服務</a:t>
            </a:r>
            <a:endParaRPr lang="en-US" b="1" i="1" dirty="0">
              <a:latin typeface="Times New Roman" panose="02020603050405020304" pitchFamily="18" charset="0"/>
              <a:cs typeface="Times New Roman" panose="02020603050405020304" pitchFamily="18" charset="0"/>
            </a:endParaRPr>
          </a:p>
        </p:txBody>
      </p:sp>
      <p:grpSp>
        <p:nvGrpSpPr>
          <p:cNvPr id="3" name="Group 2"/>
          <p:cNvGrpSpPr/>
          <p:nvPr/>
        </p:nvGrpSpPr>
        <p:grpSpPr>
          <a:xfrm>
            <a:off x="1607118" y="2247650"/>
            <a:ext cx="8977763" cy="3967799"/>
            <a:chOff x="1926772" y="1904366"/>
            <a:chExt cx="8977763" cy="3967799"/>
          </a:xfrm>
        </p:grpSpPr>
        <p:grpSp>
          <p:nvGrpSpPr>
            <p:cNvPr id="17411" name="Group 37"/>
            <p:cNvGrpSpPr>
              <a:grpSpLocks/>
            </p:cNvGrpSpPr>
            <p:nvPr/>
          </p:nvGrpSpPr>
          <p:grpSpPr bwMode="auto">
            <a:xfrm>
              <a:off x="1926772" y="1904366"/>
              <a:ext cx="8977763" cy="3967799"/>
              <a:chOff x="381000" y="1729186"/>
              <a:chExt cx="8066314" cy="4371137"/>
            </a:xfrm>
          </p:grpSpPr>
          <p:sp>
            <p:nvSpPr>
              <p:cNvPr id="37" name="Curved Left Arrow 36"/>
              <p:cNvSpPr/>
              <p:nvPr/>
            </p:nvSpPr>
            <p:spPr>
              <a:xfrm flipV="1">
                <a:off x="5510679" y="3505851"/>
                <a:ext cx="1766951" cy="2447542"/>
              </a:xfrm>
              <a:prstGeom prst="curvedLeftArrow">
                <a:avLst>
                  <a:gd name="adj1" fmla="val 17144"/>
                  <a:gd name="adj2" fmla="val 50000"/>
                  <a:gd name="adj3" fmla="val 1871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36" name="Curved Left Arrow 35"/>
              <p:cNvSpPr/>
              <p:nvPr/>
            </p:nvSpPr>
            <p:spPr>
              <a:xfrm rot="10800000" flipV="1">
                <a:off x="1336258" y="3650847"/>
                <a:ext cx="1768791" cy="2449476"/>
              </a:xfrm>
              <a:prstGeom prst="curvedLeftArrow">
                <a:avLst>
                  <a:gd name="adj1" fmla="val 17144"/>
                  <a:gd name="adj2" fmla="val 50000"/>
                  <a:gd name="adj3" fmla="val 1871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10" name="Rounded Rectangle 9"/>
              <p:cNvSpPr/>
              <p:nvPr/>
            </p:nvSpPr>
            <p:spPr>
              <a:xfrm>
                <a:off x="3325917" y="1870621"/>
                <a:ext cx="2026471" cy="993710"/>
              </a:xfrm>
              <a:prstGeom prst="round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9" name="TextBox 8"/>
              <p:cNvSpPr txBox="1"/>
              <p:nvPr/>
            </p:nvSpPr>
            <p:spPr>
              <a:xfrm>
                <a:off x="3320853" y="1729186"/>
                <a:ext cx="1985683" cy="847657"/>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ctr" eaLnBrk="1" hangingPunct="1">
                  <a:defRPr/>
                </a:pPr>
                <a:r>
                  <a:rPr lang="en-US" altLang="zh-CN" sz="2400" dirty="0" smtClean="0">
                    <a:latin typeface="Century Schoolbook" panose="02040604050505020304" pitchFamily="18" charset="0"/>
                    <a:ea typeface="標楷體" panose="03000509000000000000" pitchFamily="65" charset="-120"/>
                  </a:rPr>
                  <a:t/>
                </a:r>
                <a:br>
                  <a:rPr lang="en-US" altLang="zh-CN" sz="2400" dirty="0" smtClean="0">
                    <a:latin typeface="Century Schoolbook" panose="02040604050505020304" pitchFamily="18" charset="0"/>
                    <a:ea typeface="標楷體" panose="03000509000000000000" pitchFamily="65" charset="-120"/>
                  </a:rPr>
                </a:br>
                <a:r>
                  <a:rPr lang="zh-CN" altLang="en-US" sz="2000" dirty="0" smtClean="0">
                    <a:latin typeface="Times New Roman" panose="02020603050405020304" pitchFamily="18" charset="0"/>
                    <a:ea typeface="標楷體" panose="03000509000000000000" pitchFamily="65" charset="-120"/>
                    <a:cs typeface="Times New Roman" panose="02020603050405020304" pitchFamily="18" charset="0"/>
                  </a:rPr>
                  <a:t>早期評估</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1" name="Rounded Rectangle 10"/>
              <p:cNvSpPr/>
              <p:nvPr/>
            </p:nvSpPr>
            <p:spPr>
              <a:xfrm>
                <a:off x="3325918" y="3432386"/>
                <a:ext cx="2026472" cy="993710"/>
              </a:xfrm>
              <a:prstGeom prst="roundRect">
                <a:avLst/>
              </a:prstGeom>
              <a:solidFill>
                <a:schemeClr val="accent4">
                  <a:lumMod val="60000"/>
                  <a:lumOff val="40000"/>
                </a:schemeClr>
              </a:solidFill>
              <a:effectLst/>
            </p:spPr>
            <p:style>
              <a:lnRef idx="1">
                <a:schemeClr val="accent2"/>
              </a:lnRef>
              <a:fillRef idx="3">
                <a:schemeClr val="accent2"/>
              </a:fillRef>
              <a:effectRef idx="2">
                <a:schemeClr val="accent2"/>
              </a:effectRef>
              <a:fontRef idx="minor">
                <a:schemeClr val="lt1"/>
              </a:fontRef>
            </p:style>
            <p:txBody>
              <a:bodyPr anchor="ctr"/>
              <a:lstStyle/>
              <a:p>
                <a:pPr algn="ctr" eaLnBrk="1" hangingPunct="1">
                  <a:defRPr/>
                </a:pPr>
                <a:endParaRPr lang="en-US" dirty="0"/>
              </a:p>
            </p:txBody>
          </p:sp>
          <p:sp>
            <p:nvSpPr>
              <p:cNvPr id="12" name="TextBox 11"/>
              <p:cNvSpPr txBox="1"/>
              <p:nvPr/>
            </p:nvSpPr>
            <p:spPr>
              <a:xfrm>
                <a:off x="3273470" y="3257013"/>
                <a:ext cx="2026471" cy="91547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spAutoFit/>
              </a:bodyPr>
              <a:lstStyle/>
              <a:p>
                <a:pPr algn="ctr">
                  <a:defRPr/>
                </a:pPr>
                <a:r>
                  <a:rPr lang="en-US" altLang="zh-CN" sz="2800" b="1" dirty="0">
                    <a:latin typeface="Century Schoolbook" panose="02040604050505020304" pitchFamily="18" charset="0"/>
                    <a:ea typeface="標楷體" panose="03000509000000000000" pitchFamily="65" charset="-120"/>
                  </a:rPr>
                  <a:t/>
                </a:r>
                <a:br>
                  <a:rPr lang="en-US" altLang="zh-CN" sz="2800" b="1" dirty="0">
                    <a:latin typeface="Century Schoolbook" panose="02040604050505020304" pitchFamily="18" charset="0"/>
                    <a:ea typeface="標楷體" panose="03000509000000000000" pitchFamily="65" charset="-120"/>
                  </a:rPr>
                </a:br>
                <a:r>
                  <a:rPr lang="zh-CN" altLang="en-US" sz="2000" dirty="0" smtClean="0">
                    <a:latin typeface="Times New Roman" panose="02020603050405020304" pitchFamily="18" charset="0"/>
                    <a:ea typeface="標楷體" panose="03000509000000000000" pitchFamily="65" charset="-120"/>
                    <a:cs typeface="Times New Roman" panose="02020603050405020304" pitchFamily="18" charset="0"/>
                  </a:rPr>
                  <a:t>治療</a:t>
                </a: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3" name="Rounded Rectangle 12"/>
              <p:cNvSpPr/>
              <p:nvPr/>
            </p:nvSpPr>
            <p:spPr>
              <a:xfrm>
                <a:off x="381000" y="4039439"/>
                <a:ext cx="2026472" cy="1419033"/>
              </a:xfrm>
              <a:prstGeom prst="roundRect">
                <a:avLst/>
              </a:prstGeom>
              <a:solidFill>
                <a:schemeClr val="accent1">
                  <a:lumMod val="40000"/>
                  <a:lumOff val="60000"/>
                </a:schemeClr>
              </a:solidFill>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endParaRPr lang="en-US" dirty="0"/>
              </a:p>
            </p:txBody>
          </p:sp>
          <p:sp>
            <p:nvSpPr>
              <p:cNvPr id="14" name="TextBox 13"/>
              <p:cNvSpPr txBox="1"/>
              <p:nvPr/>
            </p:nvSpPr>
            <p:spPr>
              <a:xfrm>
                <a:off x="444962" y="4480478"/>
                <a:ext cx="1864500" cy="440782"/>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spAutoFit/>
              </a:bodyPr>
              <a:lstStyle/>
              <a:p>
                <a:pPr algn="ctr" eaLnBrk="1" hangingPunct="1">
                  <a:defRPr/>
                </a:pPr>
                <a:r>
                  <a:rPr lang="zh-CN" altLang="en-US" sz="2000" dirty="0" smtClean="0">
                    <a:latin typeface="Times New Roman" panose="02020603050405020304" pitchFamily="18" charset="0"/>
                    <a:ea typeface="標楷體" panose="03000509000000000000" pitchFamily="65" charset="-120"/>
                    <a:cs typeface="Times New Roman" panose="02020603050405020304" pitchFamily="18" charset="0"/>
                  </a:rPr>
                  <a:t>藥物</a:t>
                </a: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5" name="Rounded Rectangle 14"/>
              <p:cNvSpPr/>
              <p:nvPr/>
            </p:nvSpPr>
            <p:spPr>
              <a:xfrm>
                <a:off x="6420843" y="4149635"/>
                <a:ext cx="2026471" cy="1349435"/>
              </a:xfrm>
              <a:prstGeom prst="roundRect">
                <a:avLst/>
              </a:prstGeom>
              <a:solidFill>
                <a:schemeClr val="accent1">
                  <a:lumMod val="40000"/>
                  <a:lumOff val="60000"/>
                </a:schemeClr>
              </a:solidFill>
              <a:ln>
                <a:noFill/>
              </a:ln>
              <a:effectLst/>
            </p:spPr>
            <p:style>
              <a:lnRef idx="1">
                <a:schemeClr val="accent3"/>
              </a:lnRef>
              <a:fillRef idx="3">
                <a:schemeClr val="accent3"/>
              </a:fillRef>
              <a:effectRef idx="2">
                <a:schemeClr val="accent3"/>
              </a:effectRef>
              <a:fontRef idx="minor">
                <a:schemeClr val="lt1"/>
              </a:fontRef>
            </p:style>
            <p:txBody>
              <a:bodyPr tIns="91440" bIns="91440" anchor="ctr"/>
              <a:lstStyle/>
              <a:p>
                <a:pPr algn="ctr" eaLnBrk="1" hangingPunct="1">
                  <a:defRPr/>
                </a:pPr>
                <a:endParaRPr lang="en-US" dirty="0"/>
              </a:p>
            </p:txBody>
          </p:sp>
          <p:sp>
            <p:nvSpPr>
              <p:cNvPr id="16" name="TextBox 15"/>
              <p:cNvSpPr txBox="1"/>
              <p:nvPr/>
            </p:nvSpPr>
            <p:spPr>
              <a:xfrm>
                <a:off x="6526676" y="4627165"/>
                <a:ext cx="1814805" cy="440782"/>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spAutoFit/>
              </a:bodyPr>
              <a:lstStyle/>
              <a:p>
                <a:pPr algn="ctr">
                  <a:defRPr/>
                </a:pPr>
                <a:r>
                  <a:rPr lang="zh-CN" altLang="en-US" sz="2000" dirty="0" smtClean="0">
                    <a:latin typeface="Times New Roman" panose="02020603050405020304" pitchFamily="18" charset="0"/>
                    <a:ea typeface="標楷體" panose="03000509000000000000" pitchFamily="65" charset="-120"/>
                    <a:cs typeface="Times New Roman" panose="02020603050405020304" pitchFamily="18" charset="0"/>
                  </a:rPr>
                  <a:t>行爲治療</a:t>
                </a: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7" name="Rounded Rectangle 16"/>
              <p:cNvSpPr/>
              <p:nvPr/>
            </p:nvSpPr>
            <p:spPr>
              <a:xfrm>
                <a:off x="3327759" y="5067948"/>
                <a:ext cx="2026471" cy="993710"/>
              </a:xfrm>
              <a:prstGeom prst="roundRect">
                <a:avLst/>
              </a:prstGeom>
              <a:solidFill>
                <a:schemeClr val="accent2">
                  <a:lumMod val="60000"/>
                  <a:lumOff val="40000"/>
                </a:schemeClr>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lgn="ctr" eaLnBrk="1" hangingPunct="1">
                  <a:defRPr/>
                </a:pPr>
                <a:endParaRPr lang="en-US" dirty="0"/>
              </a:p>
            </p:txBody>
          </p:sp>
          <p:sp>
            <p:nvSpPr>
              <p:cNvPr id="18" name="TextBox 17"/>
              <p:cNvSpPr txBox="1"/>
              <p:nvPr/>
            </p:nvSpPr>
            <p:spPr>
              <a:xfrm>
                <a:off x="3364354" y="4873490"/>
                <a:ext cx="1921559" cy="91547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ctr">
                  <a:defRPr/>
                </a:pPr>
                <a:r>
                  <a:rPr lang="en-US" altLang="zh-CN" sz="2800" b="1" dirty="0">
                    <a:latin typeface="Century Schoolbook" panose="02040604050505020304" pitchFamily="18" charset="0"/>
                    <a:ea typeface="標楷體" panose="03000509000000000000" pitchFamily="65" charset="-120"/>
                  </a:rPr>
                  <a:t/>
                </a:r>
                <a:br>
                  <a:rPr lang="en-US" altLang="zh-CN" sz="2800" b="1" dirty="0">
                    <a:latin typeface="Century Schoolbook" panose="02040604050505020304" pitchFamily="18" charset="0"/>
                    <a:ea typeface="標楷體" panose="03000509000000000000" pitchFamily="65" charset="-120"/>
                  </a:rPr>
                </a:br>
                <a:r>
                  <a:rPr lang="zh-CN" altLang="en-US" sz="2000" dirty="0" smtClean="0">
                    <a:latin typeface="Times New Roman" panose="02020603050405020304" pitchFamily="18" charset="0"/>
                    <a:ea typeface="標楷體" panose="03000509000000000000" pitchFamily="65" charset="-120"/>
                    <a:cs typeface="Times New Roman" panose="02020603050405020304" pitchFamily="18" charset="0"/>
                  </a:rPr>
                  <a:t>轉介</a:t>
                </a: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p:txBody>
          </p:sp>
        </p:grpSp>
        <p:cxnSp>
          <p:nvCxnSpPr>
            <p:cNvPr id="20" name="Straight Arrow Connector 19"/>
            <p:cNvCxnSpPr/>
            <p:nvPr/>
          </p:nvCxnSpPr>
          <p:spPr>
            <a:xfrm>
              <a:off x="6316571" y="2953837"/>
              <a:ext cx="0" cy="496570"/>
            </a:xfrm>
            <a:prstGeom prst="straightConnector1">
              <a:avLst/>
            </a:prstGeom>
            <a:ln w="28575">
              <a:solidFill>
                <a:schemeClr val="tx2"/>
              </a:solidFill>
              <a:headEnd type="none" w="med" len="med"/>
              <a:tailEnd type="triangle" w="lg" len="lg"/>
            </a:ln>
            <a:effectLst/>
          </p:spPr>
          <p:style>
            <a:lnRef idx="3">
              <a:schemeClr val="accent1"/>
            </a:lnRef>
            <a:fillRef idx="0">
              <a:schemeClr val="accent1"/>
            </a:fillRef>
            <a:effectRef idx="2">
              <a:schemeClr val="accent1"/>
            </a:effectRef>
            <a:fontRef idx="minor">
              <a:schemeClr val="tx1"/>
            </a:fontRef>
          </p:style>
        </p:cxnSp>
      </p:grpSp>
      <p:sp>
        <p:nvSpPr>
          <p:cNvPr id="19" name="Rectangle 2"/>
          <p:cNvSpPr>
            <a:spLocks noChangeArrowheads="1"/>
          </p:cNvSpPr>
          <p:nvPr/>
        </p:nvSpPr>
        <p:spPr bwMode="auto">
          <a:xfrm>
            <a:off x="1110343" y="1321268"/>
            <a:ext cx="10400339"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entury Schoolbook" panose="02040604050505020304" pitchFamily="18" charset="0"/>
                <a:ea typeface="新細明體" panose="02020500000000000000" pitchFamily="18" charset="-120"/>
              </a:defRPr>
            </a:lvl1pPr>
            <a:lvl2pPr marL="742950" indent="-285750">
              <a:defRPr kumimoji="1">
                <a:solidFill>
                  <a:schemeClr val="tx1"/>
                </a:solidFill>
                <a:latin typeface="Century Schoolbook" panose="02040604050505020304" pitchFamily="18" charset="0"/>
                <a:ea typeface="新細明體" panose="02020500000000000000" pitchFamily="18" charset="-120"/>
              </a:defRPr>
            </a:lvl2pPr>
            <a:lvl3pPr marL="1143000" indent="-228600">
              <a:defRPr kumimoji="1">
                <a:solidFill>
                  <a:schemeClr val="tx1"/>
                </a:solidFill>
                <a:latin typeface="Century Schoolbook" panose="02040604050505020304" pitchFamily="18" charset="0"/>
                <a:ea typeface="新細明體" panose="02020500000000000000" pitchFamily="18" charset="-120"/>
              </a:defRPr>
            </a:lvl3pPr>
            <a:lvl4pPr marL="1600200" indent="-228600">
              <a:defRPr kumimoji="1">
                <a:solidFill>
                  <a:schemeClr val="tx1"/>
                </a:solidFill>
                <a:latin typeface="Century Schoolbook" panose="02040604050505020304" pitchFamily="18" charset="0"/>
                <a:ea typeface="新細明體" panose="02020500000000000000" pitchFamily="18" charset="-120"/>
              </a:defRPr>
            </a:lvl4pPr>
            <a:lvl5pPr marL="2057400" indent="-228600">
              <a:defRPr kumimoji="1">
                <a:solidFill>
                  <a:schemeClr val="tx1"/>
                </a:solidFill>
                <a:latin typeface="Century Schoolbook" panose="020406040505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Century Schoolbook" panose="020406040505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Century Schoolbook" panose="020406040505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Century Schoolbook" panose="020406040505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Century Schoolbook" panose="02040604050505020304" pitchFamily="18" charset="0"/>
                <a:ea typeface="新細明體" panose="02020500000000000000" pitchFamily="18" charset="-120"/>
              </a:defRPr>
            </a:lvl9pPr>
          </a:lstStyle>
          <a:p>
            <a:r>
              <a:rPr lang="en-US" altLang="zh-CN" sz="280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CN" sz="2800" dirty="0" smtClean="0">
                <a:latin typeface="Times New Roman" panose="02020603050405020304" pitchFamily="18" charset="0"/>
                <a:ea typeface="標楷體" panose="03000509000000000000" pitchFamily="65" charset="-120"/>
                <a:cs typeface="Times New Roman" panose="02020603050405020304" pitchFamily="18" charset="0"/>
              </a:rPr>
            </a:br>
            <a:r>
              <a:rPr lang="zh-CN" altLang="en-US" sz="2000" dirty="0" smtClean="0">
                <a:latin typeface="Times New Roman" panose="02020603050405020304" pitchFamily="18" charset="0"/>
                <a:ea typeface="標楷體" panose="03000509000000000000" pitchFamily="65" charset="-120"/>
                <a:cs typeface="Times New Roman" panose="02020603050405020304" pitchFamily="18" charset="0"/>
              </a:rPr>
              <a:t>跟從國際主流治療方式，即興奮劑藥物和行爲治療</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So, Leung &amp; Hung, 2008</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endParaRPr lang="en-US" alt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090931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nchor="ctr"/>
          <a:lstStyle/>
          <a:p>
            <a:r>
              <a:rPr lang="zh-CN" altLang="en-US" b="1" i="1" dirty="0" smtClean="0">
                <a:latin typeface="標楷體" pitchFamily="65" charset="-120"/>
                <a:ea typeface="標楷體" pitchFamily="65" charset="-120"/>
                <a:cs typeface="Times New Roman" panose="02020603050405020304" pitchFamily="18" charset="0"/>
              </a:rPr>
              <a:t>貢獻和局限性</a:t>
            </a:r>
            <a:endParaRPr lang="en-US" b="1" i="1" dirty="0">
              <a:latin typeface="標楷體" pitchFamily="65" charset="-120"/>
              <a:ea typeface="標楷體" pitchFamily="65" charset="-120"/>
              <a:cs typeface="Times New Roman" panose="02020603050405020304" pitchFamily="18" charset="0"/>
            </a:endParaRPr>
          </a:p>
        </p:txBody>
      </p:sp>
      <p:sp>
        <p:nvSpPr>
          <p:cNvPr id="5" name="Content Placeholder 4"/>
          <p:cNvSpPr>
            <a:spLocks noGrp="1"/>
          </p:cNvSpPr>
          <p:nvPr>
            <p:ph idx="1"/>
          </p:nvPr>
        </p:nvSpPr>
        <p:spPr/>
        <p:txBody>
          <a:bodyPr>
            <a:normAutofit/>
          </a:bodyPr>
          <a:lstStyle/>
          <a:p>
            <a:pPr>
              <a:buFont typeface="Arial" panose="020B0604020202020204" pitchFamily="34" charset="0"/>
              <a:buChar char="•"/>
            </a:pPr>
            <a:r>
              <a:rPr lang="zh-CN" altLang="en-US" sz="2400" dirty="0" smtClean="0">
                <a:latin typeface="標楷體" pitchFamily="65" charset="-120"/>
                <a:ea typeface="標楷體" pitchFamily="65" charset="-120"/>
                <a:cs typeface="Times New Roman" panose="02020603050405020304" pitchFamily="18" charset="0"/>
              </a:rPr>
              <a:t>生物醫學和認知行爲治療模式有其貢獻</a:t>
            </a:r>
            <a:endParaRPr lang="en-US" altLang="zh-CN" sz="2400" dirty="0" smtClean="0">
              <a:latin typeface="標楷體" pitchFamily="65" charset="-120"/>
              <a:ea typeface="標楷體" pitchFamily="65" charset="-120"/>
              <a:cs typeface="Times New Roman" panose="02020603050405020304" pitchFamily="18" charset="0"/>
            </a:endParaRPr>
          </a:p>
          <a:p>
            <a:pPr>
              <a:buNone/>
            </a:pPr>
            <a:r>
              <a:rPr lang="zh-CN" altLang="en-US" sz="2400" dirty="0" smtClean="0">
                <a:latin typeface="標楷體" pitchFamily="65" charset="-120"/>
                <a:ea typeface="標楷體" pitchFamily="65" charset="-12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Chronis et al., So et al., 2008; Chan et al., 2010) </a:t>
            </a:r>
            <a:endParaRPr lang="en-US" sz="2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smtClean="0">
              <a:latin typeface="標楷體" pitchFamily="65" charset="-120"/>
              <a:ea typeface="標楷體" pitchFamily="65" charset="-120"/>
              <a:cs typeface="Times New Roman" panose="02020603050405020304" pitchFamily="18" charset="0"/>
            </a:endParaRPr>
          </a:p>
          <a:p>
            <a:pPr marL="0" indent="0">
              <a:buNone/>
            </a:pPr>
            <a:r>
              <a:rPr lang="zh-CN" altLang="en-US" sz="2400" dirty="0">
                <a:latin typeface="標楷體" pitchFamily="65" charset="-120"/>
                <a:ea typeface="標楷體" pitchFamily="65" charset="-120"/>
                <a:cs typeface="Times New Roman" panose="02020603050405020304" pitchFamily="18" charset="0"/>
              </a:rPr>
              <a:t>但是：</a:t>
            </a:r>
            <a:endParaRPr lang="en-HK" sz="2400" dirty="0">
              <a:latin typeface="標楷體" pitchFamily="65" charset="-120"/>
              <a:ea typeface="標楷體" pitchFamily="65" charset="-120"/>
              <a:cs typeface="Times New Roman" panose="02020603050405020304" pitchFamily="18" charset="0"/>
            </a:endParaRPr>
          </a:p>
          <a:p>
            <a:pPr>
              <a:buFont typeface="Arial" panose="020B0604020202020204" pitchFamily="34" charset="0"/>
              <a:buChar char="•"/>
            </a:pPr>
            <a:r>
              <a:rPr lang="zh-CN" altLang="en-US" sz="2400" dirty="0" smtClean="0">
                <a:latin typeface="標楷體" pitchFamily="65" charset="-120"/>
                <a:ea typeface="標楷體" pitchFamily="65" charset="-120"/>
                <a:cs typeface="Times New Roman" panose="02020603050405020304" pitchFamily="18" charset="0"/>
              </a:rPr>
              <a:t>只有症狀緩解</a:t>
            </a:r>
            <a:endParaRPr lang="en-US" sz="2400" dirty="0">
              <a:latin typeface="標楷體" pitchFamily="65" charset="-120"/>
              <a:ea typeface="標楷體" pitchFamily="65" charset="-120"/>
              <a:cs typeface="Times New Roman" panose="02020603050405020304" pitchFamily="18" charset="0"/>
            </a:endParaRPr>
          </a:p>
          <a:p>
            <a:pPr>
              <a:buFont typeface="Arial" panose="020B0604020202020204" pitchFamily="34" charset="0"/>
              <a:buChar char="•"/>
            </a:pPr>
            <a:r>
              <a:rPr lang="zh-CN" altLang="en-US" sz="2400" dirty="0" smtClean="0">
                <a:latin typeface="標楷體" pitchFamily="65" charset="-120"/>
                <a:ea typeface="標楷體" pitchFamily="65" charset="-120"/>
                <a:cs typeface="Times New Roman" panose="02020603050405020304" pitchFamily="18" charset="0"/>
              </a:rPr>
              <a:t>側重個人層面和綫性因果關係</a:t>
            </a:r>
            <a:endParaRPr lang="en-US" sz="2400" dirty="0" smtClean="0">
              <a:latin typeface="標楷體" pitchFamily="65" charset="-120"/>
              <a:ea typeface="標楷體" pitchFamily="65" charset="-120"/>
              <a:cs typeface="Times New Roman" panose="02020603050405020304" pitchFamily="18" charset="0"/>
            </a:endParaRPr>
          </a:p>
          <a:p>
            <a:pPr>
              <a:buFont typeface="Arial" panose="020B0604020202020204" pitchFamily="34" charset="0"/>
              <a:buChar char="•"/>
            </a:pPr>
            <a:r>
              <a:rPr lang="zh-CN" altLang="en-US" sz="2400" dirty="0" smtClean="0">
                <a:latin typeface="標楷體" pitchFamily="65" charset="-120"/>
                <a:ea typeface="標楷體" pitchFamily="65" charset="-120"/>
                <a:cs typeface="Times New Roman" panose="02020603050405020304" pitchFamily="18" charset="0"/>
              </a:rPr>
              <a:t>忽視社會心理因素在症狀的發展和維持上的影響</a:t>
            </a:r>
            <a:endParaRPr lang="en-US" sz="2400" dirty="0" smtClean="0">
              <a:latin typeface="標楷體" pitchFamily="65" charset="-120"/>
              <a:ea typeface="標楷體" pitchFamily="65" charset="-120"/>
              <a:cs typeface="Times New Roman" panose="02020603050405020304" pitchFamily="18" charset="0"/>
            </a:endParaRPr>
          </a:p>
        </p:txBody>
      </p:sp>
    </p:spTree>
    <p:extLst>
      <p:ext uri="{BB962C8B-B14F-4D97-AF65-F5344CB8AC3E}">
        <p14:creationId xmlns:p14="http://schemas.microsoft.com/office/powerpoint/2010/main" val="3089162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965" y="286603"/>
            <a:ext cx="11564469" cy="1245635"/>
          </a:xfrm>
        </p:spPr>
        <p:txBody>
          <a:bodyPr anchor="ctr">
            <a:noAutofit/>
          </a:bodyPr>
          <a:lstStyle/>
          <a:p>
            <a:pPr algn="ctr">
              <a:defRPr/>
            </a:pPr>
            <a:r>
              <a:rPr lang="zh-CN" altLang="en-US" b="1" i="1" dirty="0" smtClean="0">
                <a:latin typeface="Times New Roman" panose="02020603050405020304" pitchFamily="18" charset="0"/>
                <a:ea typeface="標楷體" panose="03000509000000000000" pitchFamily="65" charset="-120"/>
                <a:cs typeface="Times New Roman" panose="02020603050405020304" pitchFamily="18" charset="0"/>
              </a:rPr>
              <a:t>社會福利資源的分配不均</a:t>
            </a:r>
            <a:endParaRPr lang="en-US" b="1" dirty="0">
              <a:latin typeface="Times New Roman" panose="02020603050405020304" pitchFamily="18" charset="0"/>
              <a:ea typeface="標楷體" panose="03000509000000000000" pitchFamily="65" charset="-12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2537272"/>
              </p:ext>
            </p:extLst>
          </p:nvPr>
        </p:nvGraphicFramePr>
        <p:xfrm>
          <a:off x="1479176" y="1737360"/>
          <a:ext cx="9199710" cy="5013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11359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graphicEl>
                                              <a:dgm id="{0D04BFA0-8B66-4628-94E0-E6D888AAAE5B}"/>
                                            </p:graphicEl>
                                          </p:spTgt>
                                        </p:tgtEl>
                                        <p:attrNameLst>
                                          <p:attrName>style.visibility</p:attrName>
                                        </p:attrNameLst>
                                      </p:cBhvr>
                                      <p:to>
                                        <p:strVal val="visible"/>
                                      </p:to>
                                    </p:set>
                                    <p:anim calcmode="lin" valueType="num">
                                      <p:cBhvr>
                                        <p:cTn id="7" dur="1000" fill="hold"/>
                                        <p:tgtEl>
                                          <p:spTgt spid="4">
                                            <p:graphicEl>
                                              <a:dgm id="{0D04BFA0-8B66-4628-94E0-E6D888AAAE5B}"/>
                                            </p:graphicEl>
                                          </p:spTgt>
                                        </p:tgtEl>
                                        <p:attrNameLst>
                                          <p:attrName>ppt_w</p:attrName>
                                        </p:attrNameLst>
                                      </p:cBhvr>
                                      <p:tavLst>
                                        <p:tav tm="0">
                                          <p:val>
                                            <p:fltVal val="0"/>
                                          </p:val>
                                        </p:tav>
                                        <p:tav tm="100000">
                                          <p:val>
                                            <p:strVal val="#ppt_w"/>
                                          </p:val>
                                        </p:tav>
                                      </p:tavLst>
                                    </p:anim>
                                    <p:anim calcmode="lin" valueType="num">
                                      <p:cBhvr>
                                        <p:cTn id="8" dur="1000" fill="hold"/>
                                        <p:tgtEl>
                                          <p:spTgt spid="4">
                                            <p:graphicEl>
                                              <a:dgm id="{0D04BFA0-8B66-4628-94E0-E6D888AAAE5B}"/>
                                            </p:graphicEl>
                                          </p:spTgt>
                                        </p:tgtEl>
                                        <p:attrNameLst>
                                          <p:attrName>ppt_h</p:attrName>
                                        </p:attrNameLst>
                                      </p:cBhvr>
                                      <p:tavLst>
                                        <p:tav tm="0">
                                          <p:val>
                                            <p:fltVal val="0"/>
                                          </p:val>
                                        </p:tav>
                                        <p:tav tm="100000">
                                          <p:val>
                                            <p:strVal val="#ppt_h"/>
                                          </p:val>
                                        </p:tav>
                                      </p:tavLst>
                                    </p:anim>
                                    <p:anim calcmode="lin" valueType="num">
                                      <p:cBhvr>
                                        <p:cTn id="9" dur="1000" fill="hold"/>
                                        <p:tgtEl>
                                          <p:spTgt spid="4">
                                            <p:graphicEl>
                                              <a:dgm id="{0D04BFA0-8B66-4628-94E0-E6D888AAAE5B}"/>
                                            </p:graphicEl>
                                          </p:spTgt>
                                        </p:tgtEl>
                                        <p:attrNameLst>
                                          <p:attrName>style.rotation</p:attrName>
                                        </p:attrNameLst>
                                      </p:cBhvr>
                                      <p:tavLst>
                                        <p:tav tm="0">
                                          <p:val>
                                            <p:fltVal val="90"/>
                                          </p:val>
                                        </p:tav>
                                        <p:tav tm="100000">
                                          <p:val>
                                            <p:fltVal val="0"/>
                                          </p:val>
                                        </p:tav>
                                      </p:tavLst>
                                    </p:anim>
                                    <p:animEffect transition="in" filter="fade">
                                      <p:cBhvr>
                                        <p:cTn id="10" dur="1000"/>
                                        <p:tgtEl>
                                          <p:spTgt spid="4">
                                            <p:graphicEl>
                                              <a:dgm id="{0D04BFA0-8B66-4628-94E0-E6D888AAAE5B}"/>
                                            </p:graphic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
                                            <p:graphicEl>
                                              <a:dgm id="{79A9AF1B-3D3F-43B4-BFFD-EB764BA7A382}"/>
                                            </p:graphicEl>
                                          </p:spTgt>
                                        </p:tgtEl>
                                        <p:attrNameLst>
                                          <p:attrName>style.visibility</p:attrName>
                                        </p:attrNameLst>
                                      </p:cBhvr>
                                      <p:to>
                                        <p:strVal val="visible"/>
                                      </p:to>
                                    </p:set>
                                    <p:anim calcmode="lin" valueType="num">
                                      <p:cBhvr>
                                        <p:cTn id="13" dur="1000" fill="hold"/>
                                        <p:tgtEl>
                                          <p:spTgt spid="4">
                                            <p:graphicEl>
                                              <a:dgm id="{79A9AF1B-3D3F-43B4-BFFD-EB764BA7A382}"/>
                                            </p:graphicEl>
                                          </p:spTgt>
                                        </p:tgtEl>
                                        <p:attrNameLst>
                                          <p:attrName>ppt_w</p:attrName>
                                        </p:attrNameLst>
                                      </p:cBhvr>
                                      <p:tavLst>
                                        <p:tav tm="0">
                                          <p:val>
                                            <p:fltVal val="0"/>
                                          </p:val>
                                        </p:tav>
                                        <p:tav tm="100000">
                                          <p:val>
                                            <p:strVal val="#ppt_w"/>
                                          </p:val>
                                        </p:tav>
                                      </p:tavLst>
                                    </p:anim>
                                    <p:anim calcmode="lin" valueType="num">
                                      <p:cBhvr>
                                        <p:cTn id="14" dur="1000" fill="hold"/>
                                        <p:tgtEl>
                                          <p:spTgt spid="4">
                                            <p:graphicEl>
                                              <a:dgm id="{79A9AF1B-3D3F-43B4-BFFD-EB764BA7A382}"/>
                                            </p:graphicEl>
                                          </p:spTgt>
                                        </p:tgtEl>
                                        <p:attrNameLst>
                                          <p:attrName>ppt_h</p:attrName>
                                        </p:attrNameLst>
                                      </p:cBhvr>
                                      <p:tavLst>
                                        <p:tav tm="0">
                                          <p:val>
                                            <p:fltVal val="0"/>
                                          </p:val>
                                        </p:tav>
                                        <p:tav tm="100000">
                                          <p:val>
                                            <p:strVal val="#ppt_h"/>
                                          </p:val>
                                        </p:tav>
                                      </p:tavLst>
                                    </p:anim>
                                    <p:anim calcmode="lin" valueType="num">
                                      <p:cBhvr>
                                        <p:cTn id="15" dur="1000" fill="hold"/>
                                        <p:tgtEl>
                                          <p:spTgt spid="4">
                                            <p:graphicEl>
                                              <a:dgm id="{79A9AF1B-3D3F-43B4-BFFD-EB764BA7A382}"/>
                                            </p:graphicEl>
                                          </p:spTgt>
                                        </p:tgtEl>
                                        <p:attrNameLst>
                                          <p:attrName>style.rotation</p:attrName>
                                        </p:attrNameLst>
                                      </p:cBhvr>
                                      <p:tavLst>
                                        <p:tav tm="0">
                                          <p:val>
                                            <p:fltVal val="90"/>
                                          </p:val>
                                        </p:tav>
                                        <p:tav tm="100000">
                                          <p:val>
                                            <p:fltVal val="0"/>
                                          </p:val>
                                        </p:tav>
                                      </p:tavLst>
                                    </p:anim>
                                    <p:animEffect transition="in" filter="fade">
                                      <p:cBhvr>
                                        <p:cTn id="16" dur="1000"/>
                                        <p:tgtEl>
                                          <p:spTgt spid="4">
                                            <p:graphicEl>
                                              <a:dgm id="{79A9AF1B-3D3F-43B4-BFFD-EB764BA7A382}"/>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4">
                                            <p:graphicEl>
                                              <a:dgm id="{5C9B5600-68A6-43AB-BFDF-11035E22D9FE}"/>
                                            </p:graphicEl>
                                          </p:spTgt>
                                        </p:tgtEl>
                                        <p:attrNameLst>
                                          <p:attrName>style.visibility</p:attrName>
                                        </p:attrNameLst>
                                      </p:cBhvr>
                                      <p:to>
                                        <p:strVal val="visible"/>
                                      </p:to>
                                    </p:set>
                                    <p:anim calcmode="lin" valueType="num">
                                      <p:cBhvr>
                                        <p:cTn id="21" dur="1000" fill="hold"/>
                                        <p:tgtEl>
                                          <p:spTgt spid="4">
                                            <p:graphicEl>
                                              <a:dgm id="{5C9B5600-68A6-43AB-BFDF-11035E22D9FE}"/>
                                            </p:graphicEl>
                                          </p:spTgt>
                                        </p:tgtEl>
                                        <p:attrNameLst>
                                          <p:attrName>ppt_w</p:attrName>
                                        </p:attrNameLst>
                                      </p:cBhvr>
                                      <p:tavLst>
                                        <p:tav tm="0">
                                          <p:val>
                                            <p:fltVal val="0"/>
                                          </p:val>
                                        </p:tav>
                                        <p:tav tm="100000">
                                          <p:val>
                                            <p:strVal val="#ppt_w"/>
                                          </p:val>
                                        </p:tav>
                                      </p:tavLst>
                                    </p:anim>
                                    <p:anim calcmode="lin" valueType="num">
                                      <p:cBhvr>
                                        <p:cTn id="22" dur="1000" fill="hold"/>
                                        <p:tgtEl>
                                          <p:spTgt spid="4">
                                            <p:graphicEl>
                                              <a:dgm id="{5C9B5600-68A6-43AB-BFDF-11035E22D9FE}"/>
                                            </p:graphicEl>
                                          </p:spTgt>
                                        </p:tgtEl>
                                        <p:attrNameLst>
                                          <p:attrName>ppt_h</p:attrName>
                                        </p:attrNameLst>
                                      </p:cBhvr>
                                      <p:tavLst>
                                        <p:tav tm="0">
                                          <p:val>
                                            <p:fltVal val="0"/>
                                          </p:val>
                                        </p:tav>
                                        <p:tav tm="100000">
                                          <p:val>
                                            <p:strVal val="#ppt_h"/>
                                          </p:val>
                                        </p:tav>
                                      </p:tavLst>
                                    </p:anim>
                                    <p:anim calcmode="lin" valueType="num">
                                      <p:cBhvr>
                                        <p:cTn id="23" dur="1000" fill="hold"/>
                                        <p:tgtEl>
                                          <p:spTgt spid="4">
                                            <p:graphicEl>
                                              <a:dgm id="{5C9B5600-68A6-43AB-BFDF-11035E22D9FE}"/>
                                            </p:graphicEl>
                                          </p:spTgt>
                                        </p:tgtEl>
                                        <p:attrNameLst>
                                          <p:attrName>style.rotation</p:attrName>
                                        </p:attrNameLst>
                                      </p:cBhvr>
                                      <p:tavLst>
                                        <p:tav tm="0">
                                          <p:val>
                                            <p:fltVal val="90"/>
                                          </p:val>
                                        </p:tav>
                                        <p:tav tm="100000">
                                          <p:val>
                                            <p:fltVal val="0"/>
                                          </p:val>
                                        </p:tav>
                                      </p:tavLst>
                                    </p:anim>
                                    <p:animEffect transition="in" filter="fade">
                                      <p:cBhvr>
                                        <p:cTn id="24" dur="1000"/>
                                        <p:tgtEl>
                                          <p:spTgt spid="4">
                                            <p:graphicEl>
                                              <a:dgm id="{5C9B5600-68A6-43AB-BFDF-11035E22D9FE}"/>
                                            </p:graphicEl>
                                          </p:spTgt>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4">
                                            <p:graphicEl>
                                              <a:dgm id="{96363696-5587-4DD8-8BCD-D1CD4D0A86C3}"/>
                                            </p:graphicEl>
                                          </p:spTgt>
                                        </p:tgtEl>
                                        <p:attrNameLst>
                                          <p:attrName>style.visibility</p:attrName>
                                        </p:attrNameLst>
                                      </p:cBhvr>
                                      <p:to>
                                        <p:strVal val="visible"/>
                                      </p:to>
                                    </p:set>
                                    <p:anim calcmode="lin" valueType="num">
                                      <p:cBhvr>
                                        <p:cTn id="27" dur="1000" fill="hold"/>
                                        <p:tgtEl>
                                          <p:spTgt spid="4">
                                            <p:graphicEl>
                                              <a:dgm id="{96363696-5587-4DD8-8BCD-D1CD4D0A86C3}"/>
                                            </p:graphicEl>
                                          </p:spTgt>
                                        </p:tgtEl>
                                        <p:attrNameLst>
                                          <p:attrName>ppt_w</p:attrName>
                                        </p:attrNameLst>
                                      </p:cBhvr>
                                      <p:tavLst>
                                        <p:tav tm="0">
                                          <p:val>
                                            <p:fltVal val="0"/>
                                          </p:val>
                                        </p:tav>
                                        <p:tav tm="100000">
                                          <p:val>
                                            <p:strVal val="#ppt_w"/>
                                          </p:val>
                                        </p:tav>
                                      </p:tavLst>
                                    </p:anim>
                                    <p:anim calcmode="lin" valueType="num">
                                      <p:cBhvr>
                                        <p:cTn id="28" dur="1000" fill="hold"/>
                                        <p:tgtEl>
                                          <p:spTgt spid="4">
                                            <p:graphicEl>
                                              <a:dgm id="{96363696-5587-4DD8-8BCD-D1CD4D0A86C3}"/>
                                            </p:graphicEl>
                                          </p:spTgt>
                                        </p:tgtEl>
                                        <p:attrNameLst>
                                          <p:attrName>ppt_h</p:attrName>
                                        </p:attrNameLst>
                                      </p:cBhvr>
                                      <p:tavLst>
                                        <p:tav tm="0">
                                          <p:val>
                                            <p:fltVal val="0"/>
                                          </p:val>
                                        </p:tav>
                                        <p:tav tm="100000">
                                          <p:val>
                                            <p:strVal val="#ppt_h"/>
                                          </p:val>
                                        </p:tav>
                                      </p:tavLst>
                                    </p:anim>
                                    <p:anim calcmode="lin" valueType="num">
                                      <p:cBhvr>
                                        <p:cTn id="29" dur="1000" fill="hold"/>
                                        <p:tgtEl>
                                          <p:spTgt spid="4">
                                            <p:graphicEl>
                                              <a:dgm id="{96363696-5587-4DD8-8BCD-D1CD4D0A86C3}"/>
                                            </p:graphicEl>
                                          </p:spTgt>
                                        </p:tgtEl>
                                        <p:attrNameLst>
                                          <p:attrName>style.rotation</p:attrName>
                                        </p:attrNameLst>
                                      </p:cBhvr>
                                      <p:tavLst>
                                        <p:tav tm="0">
                                          <p:val>
                                            <p:fltVal val="90"/>
                                          </p:val>
                                        </p:tav>
                                        <p:tav tm="100000">
                                          <p:val>
                                            <p:fltVal val="0"/>
                                          </p:val>
                                        </p:tav>
                                      </p:tavLst>
                                    </p:anim>
                                    <p:animEffect transition="in" filter="fade">
                                      <p:cBhvr>
                                        <p:cTn id="30" dur="1000"/>
                                        <p:tgtEl>
                                          <p:spTgt spid="4">
                                            <p:graphicEl>
                                              <a:dgm id="{96363696-5587-4DD8-8BCD-D1CD4D0A86C3}"/>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4">
                                            <p:graphicEl>
                                              <a:dgm id="{464F2849-69FC-4A9D-B8A7-F9FDA2D99425}"/>
                                            </p:graphicEl>
                                          </p:spTgt>
                                        </p:tgtEl>
                                        <p:attrNameLst>
                                          <p:attrName>style.visibility</p:attrName>
                                        </p:attrNameLst>
                                      </p:cBhvr>
                                      <p:to>
                                        <p:strVal val="visible"/>
                                      </p:to>
                                    </p:set>
                                    <p:anim calcmode="lin" valueType="num">
                                      <p:cBhvr>
                                        <p:cTn id="35" dur="1000" fill="hold"/>
                                        <p:tgtEl>
                                          <p:spTgt spid="4">
                                            <p:graphicEl>
                                              <a:dgm id="{464F2849-69FC-4A9D-B8A7-F9FDA2D99425}"/>
                                            </p:graphicEl>
                                          </p:spTgt>
                                        </p:tgtEl>
                                        <p:attrNameLst>
                                          <p:attrName>ppt_w</p:attrName>
                                        </p:attrNameLst>
                                      </p:cBhvr>
                                      <p:tavLst>
                                        <p:tav tm="0">
                                          <p:val>
                                            <p:fltVal val="0"/>
                                          </p:val>
                                        </p:tav>
                                        <p:tav tm="100000">
                                          <p:val>
                                            <p:strVal val="#ppt_w"/>
                                          </p:val>
                                        </p:tav>
                                      </p:tavLst>
                                    </p:anim>
                                    <p:anim calcmode="lin" valueType="num">
                                      <p:cBhvr>
                                        <p:cTn id="36" dur="1000" fill="hold"/>
                                        <p:tgtEl>
                                          <p:spTgt spid="4">
                                            <p:graphicEl>
                                              <a:dgm id="{464F2849-69FC-4A9D-B8A7-F9FDA2D99425}"/>
                                            </p:graphicEl>
                                          </p:spTgt>
                                        </p:tgtEl>
                                        <p:attrNameLst>
                                          <p:attrName>ppt_h</p:attrName>
                                        </p:attrNameLst>
                                      </p:cBhvr>
                                      <p:tavLst>
                                        <p:tav tm="0">
                                          <p:val>
                                            <p:fltVal val="0"/>
                                          </p:val>
                                        </p:tav>
                                        <p:tav tm="100000">
                                          <p:val>
                                            <p:strVal val="#ppt_h"/>
                                          </p:val>
                                        </p:tav>
                                      </p:tavLst>
                                    </p:anim>
                                    <p:anim calcmode="lin" valueType="num">
                                      <p:cBhvr>
                                        <p:cTn id="37" dur="1000" fill="hold"/>
                                        <p:tgtEl>
                                          <p:spTgt spid="4">
                                            <p:graphicEl>
                                              <a:dgm id="{464F2849-69FC-4A9D-B8A7-F9FDA2D99425}"/>
                                            </p:graphicEl>
                                          </p:spTgt>
                                        </p:tgtEl>
                                        <p:attrNameLst>
                                          <p:attrName>style.rotation</p:attrName>
                                        </p:attrNameLst>
                                      </p:cBhvr>
                                      <p:tavLst>
                                        <p:tav tm="0">
                                          <p:val>
                                            <p:fltVal val="90"/>
                                          </p:val>
                                        </p:tav>
                                        <p:tav tm="100000">
                                          <p:val>
                                            <p:fltVal val="0"/>
                                          </p:val>
                                        </p:tav>
                                      </p:tavLst>
                                    </p:anim>
                                    <p:animEffect transition="in" filter="fade">
                                      <p:cBhvr>
                                        <p:cTn id="38" dur="1000"/>
                                        <p:tgtEl>
                                          <p:spTgt spid="4">
                                            <p:graphicEl>
                                              <a:dgm id="{464F2849-69FC-4A9D-B8A7-F9FDA2D99425}"/>
                                            </p:graphicEl>
                                          </p:spTgt>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4">
                                            <p:graphicEl>
                                              <a:dgm id="{7E6DC8EB-C16E-4A81-9D3F-61175F69BB48}"/>
                                            </p:graphicEl>
                                          </p:spTgt>
                                        </p:tgtEl>
                                        <p:attrNameLst>
                                          <p:attrName>style.visibility</p:attrName>
                                        </p:attrNameLst>
                                      </p:cBhvr>
                                      <p:to>
                                        <p:strVal val="visible"/>
                                      </p:to>
                                    </p:set>
                                    <p:anim calcmode="lin" valueType="num">
                                      <p:cBhvr>
                                        <p:cTn id="41" dur="1000" fill="hold"/>
                                        <p:tgtEl>
                                          <p:spTgt spid="4">
                                            <p:graphicEl>
                                              <a:dgm id="{7E6DC8EB-C16E-4A81-9D3F-61175F69BB48}"/>
                                            </p:graphicEl>
                                          </p:spTgt>
                                        </p:tgtEl>
                                        <p:attrNameLst>
                                          <p:attrName>ppt_w</p:attrName>
                                        </p:attrNameLst>
                                      </p:cBhvr>
                                      <p:tavLst>
                                        <p:tav tm="0">
                                          <p:val>
                                            <p:fltVal val="0"/>
                                          </p:val>
                                        </p:tav>
                                        <p:tav tm="100000">
                                          <p:val>
                                            <p:strVal val="#ppt_w"/>
                                          </p:val>
                                        </p:tav>
                                      </p:tavLst>
                                    </p:anim>
                                    <p:anim calcmode="lin" valueType="num">
                                      <p:cBhvr>
                                        <p:cTn id="42" dur="1000" fill="hold"/>
                                        <p:tgtEl>
                                          <p:spTgt spid="4">
                                            <p:graphicEl>
                                              <a:dgm id="{7E6DC8EB-C16E-4A81-9D3F-61175F69BB48}"/>
                                            </p:graphicEl>
                                          </p:spTgt>
                                        </p:tgtEl>
                                        <p:attrNameLst>
                                          <p:attrName>ppt_h</p:attrName>
                                        </p:attrNameLst>
                                      </p:cBhvr>
                                      <p:tavLst>
                                        <p:tav tm="0">
                                          <p:val>
                                            <p:fltVal val="0"/>
                                          </p:val>
                                        </p:tav>
                                        <p:tav tm="100000">
                                          <p:val>
                                            <p:strVal val="#ppt_h"/>
                                          </p:val>
                                        </p:tav>
                                      </p:tavLst>
                                    </p:anim>
                                    <p:anim calcmode="lin" valueType="num">
                                      <p:cBhvr>
                                        <p:cTn id="43" dur="1000" fill="hold"/>
                                        <p:tgtEl>
                                          <p:spTgt spid="4">
                                            <p:graphicEl>
                                              <a:dgm id="{7E6DC8EB-C16E-4A81-9D3F-61175F69BB48}"/>
                                            </p:graphicEl>
                                          </p:spTgt>
                                        </p:tgtEl>
                                        <p:attrNameLst>
                                          <p:attrName>style.rotation</p:attrName>
                                        </p:attrNameLst>
                                      </p:cBhvr>
                                      <p:tavLst>
                                        <p:tav tm="0">
                                          <p:val>
                                            <p:fltVal val="90"/>
                                          </p:val>
                                        </p:tav>
                                        <p:tav tm="100000">
                                          <p:val>
                                            <p:fltVal val="0"/>
                                          </p:val>
                                        </p:tav>
                                      </p:tavLst>
                                    </p:anim>
                                    <p:animEffect transition="in" filter="fade">
                                      <p:cBhvr>
                                        <p:cTn id="44" dur="1000"/>
                                        <p:tgtEl>
                                          <p:spTgt spid="4">
                                            <p:graphicEl>
                                              <a:dgm id="{7E6DC8EB-C16E-4A81-9D3F-61175F69BB48}"/>
                                            </p:graphicEl>
                                          </p:spTgt>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4">
                                            <p:graphicEl>
                                              <a:dgm id="{FB997256-8BD6-4EE9-A324-6B740440A99D}"/>
                                            </p:graphicEl>
                                          </p:spTgt>
                                        </p:tgtEl>
                                        <p:attrNameLst>
                                          <p:attrName>style.visibility</p:attrName>
                                        </p:attrNameLst>
                                      </p:cBhvr>
                                      <p:to>
                                        <p:strVal val="visible"/>
                                      </p:to>
                                    </p:set>
                                    <p:anim calcmode="lin" valueType="num">
                                      <p:cBhvr>
                                        <p:cTn id="47" dur="1000" fill="hold"/>
                                        <p:tgtEl>
                                          <p:spTgt spid="4">
                                            <p:graphicEl>
                                              <a:dgm id="{FB997256-8BD6-4EE9-A324-6B740440A99D}"/>
                                            </p:graphicEl>
                                          </p:spTgt>
                                        </p:tgtEl>
                                        <p:attrNameLst>
                                          <p:attrName>ppt_w</p:attrName>
                                        </p:attrNameLst>
                                      </p:cBhvr>
                                      <p:tavLst>
                                        <p:tav tm="0">
                                          <p:val>
                                            <p:fltVal val="0"/>
                                          </p:val>
                                        </p:tav>
                                        <p:tav tm="100000">
                                          <p:val>
                                            <p:strVal val="#ppt_w"/>
                                          </p:val>
                                        </p:tav>
                                      </p:tavLst>
                                    </p:anim>
                                    <p:anim calcmode="lin" valueType="num">
                                      <p:cBhvr>
                                        <p:cTn id="48" dur="1000" fill="hold"/>
                                        <p:tgtEl>
                                          <p:spTgt spid="4">
                                            <p:graphicEl>
                                              <a:dgm id="{FB997256-8BD6-4EE9-A324-6B740440A99D}"/>
                                            </p:graphicEl>
                                          </p:spTgt>
                                        </p:tgtEl>
                                        <p:attrNameLst>
                                          <p:attrName>ppt_h</p:attrName>
                                        </p:attrNameLst>
                                      </p:cBhvr>
                                      <p:tavLst>
                                        <p:tav tm="0">
                                          <p:val>
                                            <p:fltVal val="0"/>
                                          </p:val>
                                        </p:tav>
                                        <p:tav tm="100000">
                                          <p:val>
                                            <p:strVal val="#ppt_h"/>
                                          </p:val>
                                        </p:tav>
                                      </p:tavLst>
                                    </p:anim>
                                    <p:anim calcmode="lin" valueType="num">
                                      <p:cBhvr>
                                        <p:cTn id="49" dur="1000" fill="hold"/>
                                        <p:tgtEl>
                                          <p:spTgt spid="4">
                                            <p:graphicEl>
                                              <a:dgm id="{FB997256-8BD6-4EE9-A324-6B740440A99D}"/>
                                            </p:graphicEl>
                                          </p:spTgt>
                                        </p:tgtEl>
                                        <p:attrNameLst>
                                          <p:attrName>style.rotation</p:attrName>
                                        </p:attrNameLst>
                                      </p:cBhvr>
                                      <p:tavLst>
                                        <p:tav tm="0">
                                          <p:val>
                                            <p:fltVal val="90"/>
                                          </p:val>
                                        </p:tav>
                                        <p:tav tm="100000">
                                          <p:val>
                                            <p:fltVal val="0"/>
                                          </p:val>
                                        </p:tav>
                                      </p:tavLst>
                                    </p:anim>
                                    <p:animEffect transition="in" filter="fade">
                                      <p:cBhvr>
                                        <p:cTn id="50" dur="1000"/>
                                        <p:tgtEl>
                                          <p:spTgt spid="4">
                                            <p:graphicEl>
                                              <a:dgm id="{FB997256-8BD6-4EE9-A324-6B740440A99D}"/>
                                            </p:graphicEl>
                                          </p:spTgt>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4">
                                            <p:graphicEl>
                                              <a:dgm id="{93F37444-066C-489B-ADEE-99B0480A3148}"/>
                                            </p:graphicEl>
                                          </p:spTgt>
                                        </p:tgtEl>
                                        <p:attrNameLst>
                                          <p:attrName>style.visibility</p:attrName>
                                        </p:attrNameLst>
                                      </p:cBhvr>
                                      <p:to>
                                        <p:strVal val="visible"/>
                                      </p:to>
                                    </p:set>
                                    <p:anim calcmode="lin" valueType="num">
                                      <p:cBhvr>
                                        <p:cTn id="53" dur="1000" fill="hold"/>
                                        <p:tgtEl>
                                          <p:spTgt spid="4">
                                            <p:graphicEl>
                                              <a:dgm id="{93F37444-066C-489B-ADEE-99B0480A3148}"/>
                                            </p:graphicEl>
                                          </p:spTgt>
                                        </p:tgtEl>
                                        <p:attrNameLst>
                                          <p:attrName>ppt_w</p:attrName>
                                        </p:attrNameLst>
                                      </p:cBhvr>
                                      <p:tavLst>
                                        <p:tav tm="0">
                                          <p:val>
                                            <p:fltVal val="0"/>
                                          </p:val>
                                        </p:tav>
                                        <p:tav tm="100000">
                                          <p:val>
                                            <p:strVal val="#ppt_w"/>
                                          </p:val>
                                        </p:tav>
                                      </p:tavLst>
                                    </p:anim>
                                    <p:anim calcmode="lin" valueType="num">
                                      <p:cBhvr>
                                        <p:cTn id="54" dur="1000" fill="hold"/>
                                        <p:tgtEl>
                                          <p:spTgt spid="4">
                                            <p:graphicEl>
                                              <a:dgm id="{93F37444-066C-489B-ADEE-99B0480A3148}"/>
                                            </p:graphicEl>
                                          </p:spTgt>
                                        </p:tgtEl>
                                        <p:attrNameLst>
                                          <p:attrName>ppt_h</p:attrName>
                                        </p:attrNameLst>
                                      </p:cBhvr>
                                      <p:tavLst>
                                        <p:tav tm="0">
                                          <p:val>
                                            <p:fltVal val="0"/>
                                          </p:val>
                                        </p:tav>
                                        <p:tav tm="100000">
                                          <p:val>
                                            <p:strVal val="#ppt_h"/>
                                          </p:val>
                                        </p:tav>
                                      </p:tavLst>
                                    </p:anim>
                                    <p:anim calcmode="lin" valueType="num">
                                      <p:cBhvr>
                                        <p:cTn id="55" dur="1000" fill="hold"/>
                                        <p:tgtEl>
                                          <p:spTgt spid="4">
                                            <p:graphicEl>
                                              <a:dgm id="{93F37444-066C-489B-ADEE-99B0480A3148}"/>
                                            </p:graphicEl>
                                          </p:spTgt>
                                        </p:tgtEl>
                                        <p:attrNameLst>
                                          <p:attrName>style.rotation</p:attrName>
                                        </p:attrNameLst>
                                      </p:cBhvr>
                                      <p:tavLst>
                                        <p:tav tm="0">
                                          <p:val>
                                            <p:fltVal val="90"/>
                                          </p:val>
                                        </p:tav>
                                        <p:tav tm="100000">
                                          <p:val>
                                            <p:fltVal val="0"/>
                                          </p:val>
                                        </p:tav>
                                      </p:tavLst>
                                    </p:anim>
                                    <p:animEffect transition="in" filter="fade">
                                      <p:cBhvr>
                                        <p:cTn id="56" dur="1000"/>
                                        <p:tgtEl>
                                          <p:spTgt spid="4">
                                            <p:graphicEl>
                                              <a:dgm id="{93F37444-066C-489B-ADEE-99B0480A3148}"/>
                                            </p:graphicEl>
                                          </p:spTgt>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4">
                                            <p:graphicEl>
                                              <a:dgm id="{FB0043AE-2DCE-4979-A85A-D81EDE164D16}"/>
                                            </p:graphicEl>
                                          </p:spTgt>
                                        </p:tgtEl>
                                        <p:attrNameLst>
                                          <p:attrName>style.visibility</p:attrName>
                                        </p:attrNameLst>
                                      </p:cBhvr>
                                      <p:to>
                                        <p:strVal val="visible"/>
                                      </p:to>
                                    </p:set>
                                    <p:anim calcmode="lin" valueType="num">
                                      <p:cBhvr>
                                        <p:cTn id="59" dur="1000" fill="hold"/>
                                        <p:tgtEl>
                                          <p:spTgt spid="4">
                                            <p:graphicEl>
                                              <a:dgm id="{FB0043AE-2DCE-4979-A85A-D81EDE164D16}"/>
                                            </p:graphicEl>
                                          </p:spTgt>
                                        </p:tgtEl>
                                        <p:attrNameLst>
                                          <p:attrName>ppt_w</p:attrName>
                                        </p:attrNameLst>
                                      </p:cBhvr>
                                      <p:tavLst>
                                        <p:tav tm="0">
                                          <p:val>
                                            <p:fltVal val="0"/>
                                          </p:val>
                                        </p:tav>
                                        <p:tav tm="100000">
                                          <p:val>
                                            <p:strVal val="#ppt_w"/>
                                          </p:val>
                                        </p:tav>
                                      </p:tavLst>
                                    </p:anim>
                                    <p:anim calcmode="lin" valueType="num">
                                      <p:cBhvr>
                                        <p:cTn id="60" dur="1000" fill="hold"/>
                                        <p:tgtEl>
                                          <p:spTgt spid="4">
                                            <p:graphicEl>
                                              <a:dgm id="{FB0043AE-2DCE-4979-A85A-D81EDE164D16}"/>
                                            </p:graphicEl>
                                          </p:spTgt>
                                        </p:tgtEl>
                                        <p:attrNameLst>
                                          <p:attrName>ppt_h</p:attrName>
                                        </p:attrNameLst>
                                      </p:cBhvr>
                                      <p:tavLst>
                                        <p:tav tm="0">
                                          <p:val>
                                            <p:fltVal val="0"/>
                                          </p:val>
                                        </p:tav>
                                        <p:tav tm="100000">
                                          <p:val>
                                            <p:strVal val="#ppt_h"/>
                                          </p:val>
                                        </p:tav>
                                      </p:tavLst>
                                    </p:anim>
                                    <p:anim calcmode="lin" valueType="num">
                                      <p:cBhvr>
                                        <p:cTn id="61" dur="1000" fill="hold"/>
                                        <p:tgtEl>
                                          <p:spTgt spid="4">
                                            <p:graphicEl>
                                              <a:dgm id="{FB0043AE-2DCE-4979-A85A-D81EDE164D16}"/>
                                            </p:graphicEl>
                                          </p:spTgt>
                                        </p:tgtEl>
                                        <p:attrNameLst>
                                          <p:attrName>style.rotation</p:attrName>
                                        </p:attrNameLst>
                                      </p:cBhvr>
                                      <p:tavLst>
                                        <p:tav tm="0">
                                          <p:val>
                                            <p:fltVal val="90"/>
                                          </p:val>
                                        </p:tav>
                                        <p:tav tm="100000">
                                          <p:val>
                                            <p:fltVal val="0"/>
                                          </p:val>
                                        </p:tav>
                                      </p:tavLst>
                                    </p:anim>
                                    <p:animEffect transition="in" filter="fade">
                                      <p:cBhvr>
                                        <p:cTn id="62" dur="1000"/>
                                        <p:tgtEl>
                                          <p:spTgt spid="4">
                                            <p:graphicEl>
                                              <a:dgm id="{FB0043AE-2DCE-4979-A85A-D81EDE164D1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AtOnc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745573" y="4111767"/>
            <a:ext cx="2788171" cy="1609173"/>
          </a:xfrm>
          <a:prstGeom prst="rect">
            <a:avLst/>
          </a:prstGeom>
        </p:spPr>
      </p:pic>
      <p:sp>
        <p:nvSpPr>
          <p:cNvPr id="2" name="Title 1"/>
          <p:cNvSpPr>
            <a:spLocks noGrp="1"/>
          </p:cNvSpPr>
          <p:nvPr>
            <p:ph type="title"/>
          </p:nvPr>
        </p:nvSpPr>
        <p:spPr>
          <a:xfrm>
            <a:off x="1159329" y="465992"/>
            <a:ext cx="10862781" cy="1210408"/>
          </a:xfrm>
        </p:spPr>
        <p:txBody>
          <a:bodyPr anchor="ctr">
            <a:normAutofit/>
          </a:bodyPr>
          <a:lstStyle/>
          <a:p>
            <a:pPr>
              <a:defRPr/>
            </a:pPr>
            <a:r>
              <a:rPr lang="zh-CN" altLang="en-US" b="1" i="1" dirty="0" smtClean="0">
                <a:latin typeface="Century Schoolbook" panose="02040604050505020304" pitchFamily="18" charset="0"/>
                <a:ea typeface="標楷體" panose="03000509000000000000" pitchFamily="65" charset="-120"/>
              </a:rPr>
              <a:t>兒童和父母對主流服務的觀點</a:t>
            </a:r>
            <a:endParaRPr lang="en-US" b="1" i="1" dirty="0">
              <a:latin typeface="Century Schoolbook" panose="02040604050505020304" pitchFamily="18" charset="0"/>
              <a:ea typeface="標楷體" panose="03000509000000000000" pitchFamily="65" charset="-120"/>
            </a:endParaRPr>
          </a:p>
        </p:txBody>
      </p:sp>
      <p:grpSp>
        <p:nvGrpSpPr>
          <p:cNvPr id="3" name="Group 2"/>
          <p:cNvGrpSpPr/>
          <p:nvPr/>
        </p:nvGrpSpPr>
        <p:grpSpPr>
          <a:xfrm>
            <a:off x="6400799" y="1860589"/>
            <a:ext cx="5411449" cy="2251177"/>
            <a:chOff x="6248401" y="1835150"/>
            <a:chExt cx="4284664" cy="2442936"/>
          </a:xfrm>
        </p:grpSpPr>
        <p:sp>
          <p:nvSpPr>
            <p:cNvPr id="6" name="Rounded Rectangular Callout 5"/>
            <p:cNvSpPr/>
            <p:nvPr/>
          </p:nvSpPr>
          <p:spPr>
            <a:xfrm>
              <a:off x="6248401" y="1835150"/>
              <a:ext cx="4284664" cy="2442936"/>
            </a:xfrm>
            <a:prstGeom prst="wedgeRoundRectCallout">
              <a:avLst>
                <a:gd name="adj1" fmla="val -41388"/>
                <a:gd name="adj2" fmla="val 69019"/>
                <a:gd name="adj3" fmla="val 16667"/>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1509" name="TextBox 3"/>
            <p:cNvSpPr txBox="1">
              <a:spLocks noChangeArrowheads="1"/>
            </p:cNvSpPr>
            <p:nvPr/>
          </p:nvSpPr>
          <p:spPr bwMode="auto">
            <a:xfrm>
              <a:off x="6400799" y="1923144"/>
              <a:ext cx="4132265" cy="2104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None/>
              </a:pPr>
              <a:r>
                <a:rPr lang="zh-CN" altLang="en-US" sz="2000" i="1" dirty="0" smtClean="0">
                  <a:latin typeface="Century Schoolbook" panose="02040604050505020304" pitchFamily="18" charset="0"/>
                  <a:ea typeface="標楷體" panose="03000509000000000000" pitchFamily="65" charset="-120"/>
                </a:rPr>
                <a:t>一位被診斷爲</a:t>
              </a:r>
              <a:r>
                <a:rPr lang="en-US" altLang="zh-CN" sz="2000" i="1" dirty="0" smtClean="0">
                  <a:latin typeface="Century Schoolbook" panose="02040604050505020304" pitchFamily="18" charset="0"/>
                  <a:ea typeface="標楷體" panose="03000509000000000000" pitchFamily="65" charset="-120"/>
                </a:rPr>
                <a:t>ADHD</a:t>
              </a:r>
              <a:r>
                <a:rPr lang="zh-CN" altLang="en-US" sz="2000" i="1" dirty="0" smtClean="0">
                  <a:latin typeface="Century Schoolbook" panose="02040604050505020304" pitchFamily="18" charset="0"/>
                  <a:ea typeface="標楷體" panose="03000509000000000000" pitchFamily="65" charset="-120"/>
                </a:rPr>
                <a:t>的兒童</a:t>
              </a:r>
              <a:endParaRPr lang="en-US" altLang="zh-TW" sz="2000" i="1" dirty="0">
                <a:latin typeface="Century Schoolbook" panose="02040604050505020304" pitchFamily="18" charset="0"/>
                <a:ea typeface="標楷體" panose="03000509000000000000" pitchFamily="65" charset="-120"/>
              </a:endParaRPr>
            </a:p>
            <a:p>
              <a:pPr>
                <a:spcBef>
                  <a:spcPct val="0"/>
                </a:spcBef>
                <a:buClrTx/>
                <a:buSzTx/>
                <a:buNone/>
              </a:pPr>
              <a:endPar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endParaRPr>
            </a:p>
            <a:p>
              <a:pPr>
                <a:spcBef>
                  <a:spcPct val="0"/>
                </a:spcBef>
                <a:buClrTx/>
                <a:buSzTx/>
                <a:buNone/>
              </a:pPr>
              <a:r>
                <a:rPr lang="zh-CN" altLang="en-US" sz="2000" dirty="0" smtClean="0">
                  <a:latin typeface="Times New Roman" panose="02020603050405020304" pitchFamily="18" charset="0"/>
                  <a:ea typeface="標楷體" panose="03000509000000000000" pitchFamily="65" charset="-120"/>
                  <a:cs typeface="Times New Roman" panose="02020603050405020304" pitchFamily="18" charset="0"/>
                </a:rPr>
                <a:t>“那些行爲訓練對我有用</a:t>
              </a:r>
              <a:r>
                <a:rPr lang="en-US" altLang="zh-CN" sz="20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CN" altLang="en-US" sz="2000" dirty="0" smtClean="0">
                  <a:latin typeface="Times New Roman" panose="02020603050405020304" pitchFamily="18" charset="0"/>
                  <a:ea typeface="標楷體" panose="03000509000000000000" pitchFamily="65" charset="-120"/>
                  <a:cs typeface="Times New Roman" panose="02020603050405020304" pitchFamily="18" charset="0"/>
                </a:rPr>
                <a:t>但我不是一隻狗！我不需要被反復地訓練！我是個人！我有自由的權利！”</a:t>
              </a: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spcBef>
                  <a:spcPct val="0"/>
                </a:spcBef>
                <a:buClrTx/>
                <a:buSzTx/>
                <a:buFontTx/>
                <a:buNone/>
              </a:pPr>
              <a:r>
                <a:rPr lang="en-US" altLang="zh-TW" sz="2000" i="1" dirty="0">
                  <a:latin typeface="Times New Roman" panose="02020603050405020304" pitchFamily="18" charset="0"/>
                  <a:ea typeface="標楷體" panose="03000509000000000000" pitchFamily="65" charset="-120"/>
                  <a:cs typeface="Times New Roman" panose="02020603050405020304" pitchFamily="18" charset="0"/>
                </a:rPr>
                <a:t>  </a:t>
              </a:r>
            </a:p>
          </p:txBody>
        </p:sp>
      </p:grpSp>
      <p:grpSp>
        <p:nvGrpSpPr>
          <p:cNvPr id="4" name="Group 3"/>
          <p:cNvGrpSpPr/>
          <p:nvPr/>
        </p:nvGrpSpPr>
        <p:grpSpPr>
          <a:xfrm>
            <a:off x="159895" y="4065449"/>
            <a:ext cx="5936105" cy="2135598"/>
            <a:chOff x="1671637" y="3230881"/>
            <a:chExt cx="4729163" cy="2631076"/>
          </a:xfrm>
        </p:grpSpPr>
        <p:sp>
          <p:nvSpPr>
            <p:cNvPr id="7" name="Rounded Rectangular Callout 6"/>
            <p:cNvSpPr/>
            <p:nvPr/>
          </p:nvSpPr>
          <p:spPr>
            <a:xfrm>
              <a:off x="1671637" y="3230881"/>
              <a:ext cx="4729163" cy="2631076"/>
            </a:xfrm>
            <a:prstGeom prst="wedgeRoundRectCallout">
              <a:avLst>
                <a:gd name="adj1" fmla="val 39361"/>
                <a:gd name="adj2" fmla="val -70675"/>
                <a:gd name="adj3" fmla="val 16667"/>
              </a:avLst>
            </a:prstGeom>
            <a:solidFill>
              <a:srgbClr val="D4E4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1510" name="TextBox 4"/>
            <p:cNvSpPr txBox="1">
              <a:spLocks noChangeArrowheads="1"/>
            </p:cNvSpPr>
            <p:nvPr/>
          </p:nvSpPr>
          <p:spPr bwMode="auto">
            <a:xfrm>
              <a:off x="1751240" y="3409648"/>
              <a:ext cx="4593829" cy="2009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None/>
              </a:pPr>
              <a:r>
                <a:rPr lang="zh-CN" altLang="en-US" sz="2000" i="1" dirty="0" smtClean="0">
                  <a:latin typeface="Century Schoolbook" panose="02040604050505020304" pitchFamily="18" charset="0"/>
                  <a:ea typeface="標楷體" panose="03000509000000000000" pitchFamily="65" charset="-120"/>
                </a:rPr>
                <a:t>父母</a:t>
              </a:r>
              <a:endParaRPr lang="en-US" altLang="zh-TW" sz="2000" b="1" dirty="0" smtClean="0">
                <a:latin typeface="標楷體" panose="03000509000000000000" pitchFamily="65" charset="-120"/>
                <a:ea typeface="標楷體" panose="03000509000000000000" pitchFamily="65" charset="-120"/>
              </a:endParaRPr>
            </a:p>
            <a:p>
              <a:pPr eaLnBrk="1" hangingPunct="1">
                <a:spcBef>
                  <a:spcPct val="0"/>
                </a:spcBef>
                <a:buClrTx/>
                <a:buSzTx/>
                <a:buFontTx/>
                <a:buNone/>
              </a:pPr>
              <a:endParaRPr lang="en-US" altLang="zh-TW" sz="2000" i="1" dirty="0" smtClean="0">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spcBef>
                  <a:spcPct val="0"/>
                </a:spcBef>
                <a:buClrTx/>
                <a:buSzTx/>
                <a:buFontTx/>
                <a:buNone/>
              </a:pPr>
              <a:r>
                <a:rPr lang="zh-CN" altLang="en-US" sz="2000" dirty="0" smtClean="0">
                  <a:latin typeface="Times New Roman" panose="02020603050405020304" pitchFamily="18" charset="0"/>
                  <a:ea typeface="標楷體" panose="03000509000000000000" pitchFamily="65" charset="-120"/>
                  <a:cs typeface="Times New Roman" panose="02020603050405020304" pitchFamily="18" charset="0"/>
                </a:rPr>
                <a:t>“我參加過很多講座：藥物治療的好處和副作用，注意力訓練等等，我對這些很熟悉</a:t>
              </a:r>
              <a:r>
                <a:rPr lang="en-US" altLang="zh-CN" sz="20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CN" altLang="en-US" sz="2000" dirty="0" smtClean="0">
                  <a:latin typeface="Times New Roman" panose="02020603050405020304" pitchFamily="18" charset="0"/>
                  <a:ea typeface="標楷體" panose="03000509000000000000" pitchFamily="65" charset="-120"/>
                  <a:cs typeface="Times New Roman" panose="02020603050405020304" pitchFamily="18" charset="0"/>
                </a:rPr>
                <a:t>但問題在于我無法將這些東西付諸實踐”。</a:t>
              </a: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p:txBody>
        </p:sp>
      </p:grpSp>
      <p:pic>
        <p:nvPicPr>
          <p:cNvPr id="12" name="Picture 1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804416" y="1896124"/>
            <a:ext cx="2340864" cy="2107887"/>
          </a:xfrm>
          <a:prstGeom prst="rect">
            <a:avLst/>
          </a:prstGeom>
        </p:spPr>
      </p:pic>
    </p:spTree>
    <p:extLst>
      <p:ext uri="{BB962C8B-B14F-4D97-AF65-F5344CB8AC3E}">
        <p14:creationId xmlns:p14="http://schemas.microsoft.com/office/powerpoint/2010/main" val="33551738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315" y="273156"/>
            <a:ext cx="11314355" cy="1450757"/>
          </a:xfrm>
        </p:spPr>
        <p:txBody>
          <a:bodyPr anchor="ctr">
            <a:noAutofit/>
          </a:bodyPr>
          <a:lstStyle/>
          <a:p>
            <a:pPr algn="ctr">
              <a:lnSpc>
                <a:spcPct val="120000"/>
              </a:lnSpc>
              <a:defRPr/>
            </a:pPr>
            <a:r>
              <a:rPr lang="zh-CN" altLang="en-US" sz="4000" b="1" i="1" dirty="0">
                <a:latin typeface="Times New Roman" panose="02020603050405020304" pitchFamily="18" charset="0"/>
                <a:ea typeface="標楷體" panose="03000509000000000000" pitchFamily="65" charset="-120"/>
                <a:cs typeface="Times New Roman" panose="02020603050405020304" pitchFamily="18" charset="0"/>
              </a:rPr>
              <a:t>服務空白 </a:t>
            </a:r>
            <a:r>
              <a:rPr lang="en-US" altLang="zh-TW" sz="4000" b="1" i="1" dirty="0" smtClean="0">
                <a:latin typeface="Times New Roman" panose="02020603050405020304" pitchFamily="18" charset="0"/>
                <a:ea typeface="DFKai-SB"/>
                <a:cs typeface="Times New Roman" panose="02020603050405020304" pitchFamily="18" charset="0"/>
              </a:rPr>
              <a:t/>
            </a:r>
            <a:br>
              <a:rPr lang="en-US" altLang="zh-TW" sz="4000" b="1" i="1" dirty="0" smtClean="0">
                <a:latin typeface="Times New Roman" panose="02020603050405020304" pitchFamily="18" charset="0"/>
                <a:ea typeface="DFKai-SB"/>
                <a:cs typeface="Times New Roman" panose="02020603050405020304" pitchFamily="18" charset="0"/>
              </a:rPr>
            </a:br>
            <a:r>
              <a:rPr lang="zh-CN" altLang="en-US" sz="4000" b="1" i="1" dirty="0" smtClean="0">
                <a:latin typeface="Times New Roman" panose="02020603050405020304" pitchFamily="18" charset="0"/>
                <a:ea typeface="標楷體" panose="03000509000000000000" pitchFamily="65" charset="-120"/>
                <a:cs typeface="Times New Roman" panose="02020603050405020304" pitchFamily="18" charset="0"/>
              </a:rPr>
              <a:t>家庭的社會心理服務需求</a:t>
            </a:r>
            <a:r>
              <a:rPr lang="en-US" altLang="zh-TW" sz="4000" b="1" i="1" dirty="0" smtClean="0">
                <a:latin typeface="Times New Roman" panose="02020603050405020304" pitchFamily="18" charset="0"/>
                <a:ea typeface="DFKai-SB"/>
                <a:cs typeface="Times New Roman" panose="02020603050405020304" pitchFamily="18" charset="0"/>
              </a:rPr>
              <a:t>  </a:t>
            </a:r>
            <a:endParaRPr lang="en-US" sz="4000" b="1" i="1" dirty="0">
              <a:latin typeface="Times New Roman" panose="02020603050405020304" pitchFamily="18" charset="0"/>
              <a:ea typeface="DFKai-SB"/>
              <a:cs typeface="Times New Roman" panose="02020603050405020304" pitchFamily="18" charset="0"/>
            </a:endParaRPr>
          </a:p>
        </p:txBody>
      </p:sp>
      <p:graphicFrame>
        <p:nvGraphicFramePr>
          <p:cNvPr id="3" name="Diagram 2"/>
          <p:cNvGraphicFramePr/>
          <p:nvPr>
            <p:extLst>
              <p:ext uri="{D42A27DB-BD31-4B8C-83A1-F6EECF244321}">
                <p14:modId xmlns:p14="http://schemas.microsoft.com/office/powerpoint/2010/main" val="1631779852"/>
              </p:ext>
            </p:extLst>
          </p:nvPr>
        </p:nvGraphicFramePr>
        <p:xfrm>
          <a:off x="956499" y="1930451"/>
          <a:ext cx="10506158" cy="4904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04367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graphicEl>
                                              <a:dgm id="{12AE8EB3-3F35-4A0A-8824-6897DF958592}"/>
                                            </p:graphicEl>
                                          </p:spTgt>
                                        </p:tgtEl>
                                        <p:attrNameLst>
                                          <p:attrName>style.visibility</p:attrName>
                                        </p:attrNameLst>
                                      </p:cBhvr>
                                      <p:to>
                                        <p:strVal val="visible"/>
                                      </p:to>
                                    </p:set>
                                    <p:anim calcmode="lin" valueType="num">
                                      <p:cBhvr>
                                        <p:cTn id="7" dur="500" fill="hold"/>
                                        <p:tgtEl>
                                          <p:spTgt spid="3">
                                            <p:graphicEl>
                                              <a:dgm id="{12AE8EB3-3F35-4A0A-8824-6897DF958592}"/>
                                            </p:graphicEl>
                                          </p:spTgt>
                                        </p:tgtEl>
                                        <p:attrNameLst>
                                          <p:attrName>ppt_w</p:attrName>
                                        </p:attrNameLst>
                                      </p:cBhvr>
                                      <p:tavLst>
                                        <p:tav tm="0">
                                          <p:val>
                                            <p:fltVal val="0"/>
                                          </p:val>
                                        </p:tav>
                                        <p:tav tm="100000">
                                          <p:val>
                                            <p:strVal val="#ppt_w"/>
                                          </p:val>
                                        </p:tav>
                                      </p:tavLst>
                                    </p:anim>
                                    <p:anim calcmode="lin" valueType="num">
                                      <p:cBhvr>
                                        <p:cTn id="8" dur="500" fill="hold"/>
                                        <p:tgtEl>
                                          <p:spTgt spid="3">
                                            <p:graphicEl>
                                              <a:dgm id="{12AE8EB3-3F35-4A0A-8824-6897DF958592}"/>
                                            </p:graphicEl>
                                          </p:spTgt>
                                        </p:tgtEl>
                                        <p:attrNameLst>
                                          <p:attrName>ppt_h</p:attrName>
                                        </p:attrNameLst>
                                      </p:cBhvr>
                                      <p:tavLst>
                                        <p:tav tm="0">
                                          <p:val>
                                            <p:fltVal val="0"/>
                                          </p:val>
                                        </p:tav>
                                        <p:tav tm="100000">
                                          <p:val>
                                            <p:strVal val="#ppt_h"/>
                                          </p:val>
                                        </p:tav>
                                      </p:tavLst>
                                    </p:anim>
                                    <p:animEffect transition="in" filter="fade">
                                      <p:cBhvr>
                                        <p:cTn id="9" dur="500"/>
                                        <p:tgtEl>
                                          <p:spTgt spid="3">
                                            <p:graphicEl>
                                              <a:dgm id="{12AE8EB3-3F35-4A0A-8824-6897DF958592}"/>
                                            </p:graphic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graphicEl>
                                              <a:dgm id="{55B672A8-BD7D-496B-B501-E245D1432068}"/>
                                            </p:graphicEl>
                                          </p:spTgt>
                                        </p:tgtEl>
                                        <p:attrNameLst>
                                          <p:attrName>style.visibility</p:attrName>
                                        </p:attrNameLst>
                                      </p:cBhvr>
                                      <p:to>
                                        <p:strVal val="visible"/>
                                      </p:to>
                                    </p:set>
                                    <p:anim calcmode="lin" valueType="num">
                                      <p:cBhvr>
                                        <p:cTn id="12" dur="500" fill="hold"/>
                                        <p:tgtEl>
                                          <p:spTgt spid="3">
                                            <p:graphicEl>
                                              <a:dgm id="{55B672A8-BD7D-496B-B501-E245D1432068}"/>
                                            </p:graphicEl>
                                          </p:spTgt>
                                        </p:tgtEl>
                                        <p:attrNameLst>
                                          <p:attrName>ppt_w</p:attrName>
                                        </p:attrNameLst>
                                      </p:cBhvr>
                                      <p:tavLst>
                                        <p:tav tm="0">
                                          <p:val>
                                            <p:fltVal val="0"/>
                                          </p:val>
                                        </p:tav>
                                        <p:tav tm="100000">
                                          <p:val>
                                            <p:strVal val="#ppt_w"/>
                                          </p:val>
                                        </p:tav>
                                      </p:tavLst>
                                    </p:anim>
                                    <p:anim calcmode="lin" valueType="num">
                                      <p:cBhvr>
                                        <p:cTn id="13" dur="500" fill="hold"/>
                                        <p:tgtEl>
                                          <p:spTgt spid="3">
                                            <p:graphicEl>
                                              <a:dgm id="{55B672A8-BD7D-496B-B501-E245D1432068}"/>
                                            </p:graphicEl>
                                          </p:spTgt>
                                        </p:tgtEl>
                                        <p:attrNameLst>
                                          <p:attrName>ppt_h</p:attrName>
                                        </p:attrNameLst>
                                      </p:cBhvr>
                                      <p:tavLst>
                                        <p:tav tm="0">
                                          <p:val>
                                            <p:fltVal val="0"/>
                                          </p:val>
                                        </p:tav>
                                        <p:tav tm="100000">
                                          <p:val>
                                            <p:strVal val="#ppt_h"/>
                                          </p:val>
                                        </p:tav>
                                      </p:tavLst>
                                    </p:anim>
                                    <p:animEffect transition="in" filter="fade">
                                      <p:cBhvr>
                                        <p:cTn id="14" dur="500"/>
                                        <p:tgtEl>
                                          <p:spTgt spid="3">
                                            <p:graphicEl>
                                              <a:dgm id="{55B672A8-BD7D-496B-B501-E245D1432068}"/>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graphicEl>
                                              <a:dgm id="{EAA2D6AA-2E71-4CC6-BF84-9F1C87843A23}"/>
                                            </p:graphicEl>
                                          </p:spTgt>
                                        </p:tgtEl>
                                        <p:attrNameLst>
                                          <p:attrName>style.visibility</p:attrName>
                                        </p:attrNameLst>
                                      </p:cBhvr>
                                      <p:to>
                                        <p:strVal val="visible"/>
                                      </p:to>
                                    </p:set>
                                    <p:anim calcmode="lin" valueType="num">
                                      <p:cBhvr>
                                        <p:cTn id="19" dur="500" fill="hold"/>
                                        <p:tgtEl>
                                          <p:spTgt spid="3">
                                            <p:graphicEl>
                                              <a:dgm id="{EAA2D6AA-2E71-4CC6-BF84-9F1C87843A23}"/>
                                            </p:graphicEl>
                                          </p:spTgt>
                                        </p:tgtEl>
                                        <p:attrNameLst>
                                          <p:attrName>ppt_w</p:attrName>
                                        </p:attrNameLst>
                                      </p:cBhvr>
                                      <p:tavLst>
                                        <p:tav tm="0">
                                          <p:val>
                                            <p:fltVal val="0"/>
                                          </p:val>
                                        </p:tav>
                                        <p:tav tm="100000">
                                          <p:val>
                                            <p:strVal val="#ppt_w"/>
                                          </p:val>
                                        </p:tav>
                                      </p:tavLst>
                                    </p:anim>
                                    <p:anim calcmode="lin" valueType="num">
                                      <p:cBhvr>
                                        <p:cTn id="20" dur="500" fill="hold"/>
                                        <p:tgtEl>
                                          <p:spTgt spid="3">
                                            <p:graphicEl>
                                              <a:dgm id="{EAA2D6AA-2E71-4CC6-BF84-9F1C87843A23}"/>
                                            </p:graphicEl>
                                          </p:spTgt>
                                        </p:tgtEl>
                                        <p:attrNameLst>
                                          <p:attrName>ppt_h</p:attrName>
                                        </p:attrNameLst>
                                      </p:cBhvr>
                                      <p:tavLst>
                                        <p:tav tm="0">
                                          <p:val>
                                            <p:fltVal val="0"/>
                                          </p:val>
                                        </p:tav>
                                        <p:tav tm="100000">
                                          <p:val>
                                            <p:strVal val="#ppt_h"/>
                                          </p:val>
                                        </p:tav>
                                      </p:tavLst>
                                    </p:anim>
                                    <p:animEffect transition="in" filter="fade">
                                      <p:cBhvr>
                                        <p:cTn id="21" dur="500"/>
                                        <p:tgtEl>
                                          <p:spTgt spid="3">
                                            <p:graphicEl>
                                              <a:dgm id="{EAA2D6AA-2E71-4CC6-BF84-9F1C87843A23}"/>
                                            </p:graphic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
                                            <p:graphicEl>
                                              <a:dgm id="{73AF3FD5-838A-4487-B53B-5A010D84AFA5}"/>
                                            </p:graphicEl>
                                          </p:spTgt>
                                        </p:tgtEl>
                                        <p:attrNameLst>
                                          <p:attrName>style.visibility</p:attrName>
                                        </p:attrNameLst>
                                      </p:cBhvr>
                                      <p:to>
                                        <p:strVal val="visible"/>
                                      </p:to>
                                    </p:set>
                                    <p:anim calcmode="lin" valueType="num">
                                      <p:cBhvr>
                                        <p:cTn id="24" dur="500" fill="hold"/>
                                        <p:tgtEl>
                                          <p:spTgt spid="3">
                                            <p:graphicEl>
                                              <a:dgm id="{73AF3FD5-838A-4487-B53B-5A010D84AFA5}"/>
                                            </p:graphicEl>
                                          </p:spTgt>
                                        </p:tgtEl>
                                        <p:attrNameLst>
                                          <p:attrName>ppt_w</p:attrName>
                                        </p:attrNameLst>
                                      </p:cBhvr>
                                      <p:tavLst>
                                        <p:tav tm="0">
                                          <p:val>
                                            <p:fltVal val="0"/>
                                          </p:val>
                                        </p:tav>
                                        <p:tav tm="100000">
                                          <p:val>
                                            <p:strVal val="#ppt_w"/>
                                          </p:val>
                                        </p:tav>
                                      </p:tavLst>
                                    </p:anim>
                                    <p:anim calcmode="lin" valueType="num">
                                      <p:cBhvr>
                                        <p:cTn id="25" dur="500" fill="hold"/>
                                        <p:tgtEl>
                                          <p:spTgt spid="3">
                                            <p:graphicEl>
                                              <a:dgm id="{73AF3FD5-838A-4487-B53B-5A010D84AFA5}"/>
                                            </p:graphicEl>
                                          </p:spTgt>
                                        </p:tgtEl>
                                        <p:attrNameLst>
                                          <p:attrName>ppt_h</p:attrName>
                                        </p:attrNameLst>
                                      </p:cBhvr>
                                      <p:tavLst>
                                        <p:tav tm="0">
                                          <p:val>
                                            <p:fltVal val="0"/>
                                          </p:val>
                                        </p:tav>
                                        <p:tav tm="100000">
                                          <p:val>
                                            <p:strVal val="#ppt_h"/>
                                          </p:val>
                                        </p:tav>
                                      </p:tavLst>
                                    </p:anim>
                                    <p:animEffect transition="in" filter="fade">
                                      <p:cBhvr>
                                        <p:cTn id="26" dur="500"/>
                                        <p:tgtEl>
                                          <p:spTgt spid="3">
                                            <p:graphicEl>
                                              <a:dgm id="{73AF3FD5-838A-4487-B53B-5A010D84AFA5}"/>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
                                            <p:graphicEl>
                                              <a:dgm id="{921BED1E-4C2D-4AE1-A34E-DBCFB8335535}"/>
                                            </p:graphicEl>
                                          </p:spTgt>
                                        </p:tgtEl>
                                        <p:attrNameLst>
                                          <p:attrName>style.visibility</p:attrName>
                                        </p:attrNameLst>
                                      </p:cBhvr>
                                      <p:to>
                                        <p:strVal val="visible"/>
                                      </p:to>
                                    </p:set>
                                    <p:anim calcmode="lin" valueType="num">
                                      <p:cBhvr>
                                        <p:cTn id="31" dur="500" fill="hold"/>
                                        <p:tgtEl>
                                          <p:spTgt spid="3">
                                            <p:graphicEl>
                                              <a:dgm id="{921BED1E-4C2D-4AE1-A34E-DBCFB8335535}"/>
                                            </p:graphicEl>
                                          </p:spTgt>
                                        </p:tgtEl>
                                        <p:attrNameLst>
                                          <p:attrName>ppt_w</p:attrName>
                                        </p:attrNameLst>
                                      </p:cBhvr>
                                      <p:tavLst>
                                        <p:tav tm="0">
                                          <p:val>
                                            <p:fltVal val="0"/>
                                          </p:val>
                                        </p:tav>
                                        <p:tav tm="100000">
                                          <p:val>
                                            <p:strVal val="#ppt_w"/>
                                          </p:val>
                                        </p:tav>
                                      </p:tavLst>
                                    </p:anim>
                                    <p:anim calcmode="lin" valueType="num">
                                      <p:cBhvr>
                                        <p:cTn id="32" dur="500" fill="hold"/>
                                        <p:tgtEl>
                                          <p:spTgt spid="3">
                                            <p:graphicEl>
                                              <a:dgm id="{921BED1E-4C2D-4AE1-A34E-DBCFB8335535}"/>
                                            </p:graphicEl>
                                          </p:spTgt>
                                        </p:tgtEl>
                                        <p:attrNameLst>
                                          <p:attrName>ppt_h</p:attrName>
                                        </p:attrNameLst>
                                      </p:cBhvr>
                                      <p:tavLst>
                                        <p:tav tm="0">
                                          <p:val>
                                            <p:fltVal val="0"/>
                                          </p:val>
                                        </p:tav>
                                        <p:tav tm="100000">
                                          <p:val>
                                            <p:strVal val="#ppt_h"/>
                                          </p:val>
                                        </p:tav>
                                      </p:tavLst>
                                    </p:anim>
                                    <p:animEffect transition="in" filter="fade">
                                      <p:cBhvr>
                                        <p:cTn id="33" dur="500"/>
                                        <p:tgtEl>
                                          <p:spTgt spid="3">
                                            <p:graphicEl>
                                              <a:dgm id="{921BED1E-4C2D-4AE1-A34E-DBCFB8335535}"/>
                                            </p:graphicEl>
                                          </p:spTgt>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
                                            <p:graphicEl>
                                              <a:dgm id="{3EE07C1A-8F59-41AB-A14C-CB304E40BC75}"/>
                                            </p:graphicEl>
                                          </p:spTgt>
                                        </p:tgtEl>
                                        <p:attrNameLst>
                                          <p:attrName>style.visibility</p:attrName>
                                        </p:attrNameLst>
                                      </p:cBhvr>
                                      <p:to>
                                        <p:strVal val="visible"/>
                                      </p:to>
                                    </p:set>
                                    <p:anim calcmode="lin" valueType="num">
                                      <p:cBhvr>
                                        <p:cTn id="36" dur="500" fill="hold"/>
                                        <p:tgtEl>
                                          <p:spTgt spid="3">
                                            <p:graphicEl>
                                              <a:dgm id="{3EE07C1A-8F59-41AB-A14C-CB304E40BC75}"/>
                                            </p:graphicEl>
                                          </p:spTgt>
                                        </p:tgtEl>
                                        <p:attrNameLst>
                                          <p:attrName>ppt_w</p:attrName>
                                        </p:attrNameLst>
                                      </p:cBhvr>
                                      <p:tavLst>
                                        <p:tav tm="0">
                                          <p:val>
                                            <p:fltVal val="0"/>
                                          </p:val>
                                        </p:tav>
                                        <p:tav tm="100000">
                                          <p:val>
                                            <p:strVal val="#ppt_w"/>
                                          </p:val>
                                        </p:tav>
                                      </p:tavLst>
                                    </p:anim>
                                    <p:anim calcmode="lin" valueType="num">
                                      <p:cBhvr>
                                        <p:cTn id="37" dur="500" fill="hold"/>
                                        <p:tgtEl>
                                          <p:spTgt spid="3">
                                            <p:graphicEl>
                                              <a:dgm id="{3EE07C1A-8F59-41AB-A14C-CB304E40BC75}"/>
                                            </p:graphicEl>
                                          </p:spTgt>
                                        </p:tgtEl>
                                        <p:attrNameLst>
                                          <p:attrName>ppt_h</p:attrName>
                                        </p:attrNameLst>
                                      </p:cBhvr>
                                      <p:tavLst>
                                        <p:tav tm="0">
                                          <p:val>
                                            <p:fltVal val="0"/>
                                          </p:val>
                                        </p:tav>
                                        <p:tav tm="100000">
                                          <p:val>
                                            <p:strVal val="#ppt_h"/>
                                          </p:val>
                                        </p:tav>
                                      </p:tavLst>
                                    </p:anim>
                                    <p:animEffect transition="in" filter="fade">
                                      <p:cBhvr>
                                        <p:cTn id="38" dur="500"/>
                                        <p:tgtEl>
                                          <p:spTgt spid="3">
                                            <p:graphicEl>
                                              <a:dgm id="{3EE07C1A-8F59-41AB-A14C-CB304E40BC7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7095" y="1424851"/>
            <a:ext cx="3125962" cy="20818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122357" y="1409163"/>
            <a:ext cx="3247684" cy="21542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7390" y="1424851"/>
            <a:ext cx="3207913" cy="21386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4"/>
          <p:cNvSpPr/>
          <p:nvPr/>
        </p:nvSpPr>
        <p:spPr>
          <a:xfrm>
            <a:off x="7758817" y="3665987"/>
            <a:ext cx="4183887" cy="2523768"/>
          </a:xfrm>
          <a:prstGeom prst="rect">
            <a:avLst/>
          </a:prstGeom>
        </p:spPr>
        <p:txBody>
          <a:bodyPr wrap="square">
            <a:spAutoFit/>
          </a:bodyPr>
          <a:lstStyle/>
          <a:p>
            <a:pPr marL="182880" indent="-274320" eaLnBrk="1" fontAlgn="auto" hangingPunct="1">
              <a:spcBef>
                <a:spcPts val="600"/>
              </a:spcBef>
              <a:spcAft>
                <a:spcPts val="600"/>
              </a:spcAft>
              <a:defRPr/>
            </a:pPr>
            <a:r>
              <a:rPr lang="zh-CN" altLang="en-US" b="1" i="1" dirty="0" smtClean="0">
                <a:latin typeface="Times New Roman" panose="02020603050405020304" pitchFamily="18" charset="0"/>
                <a:ea typeface="標楷體" panose="03000509000000000000" pitchFamily="65" charset="-120"/>
                <a:cs typeface="Times New Roman" panose="02020603050405020304" pitchFamily="18" charset="0"/>
              </a:rPr>
              <a:t>環境壓力</a:t>
            </a:r>
            <a:endParaRPr lang="en-US" altLang="zh-HK" b="1" i="1" dirty="0">
              <a:latin typeface="Times New Roman" panose="02020603050405020304" pitchFamily="18" charset="0"/>
              <a:ea typeface="標楷體" panose="03000509000000000000" pitchFamily="65" charset="-120"/>
              <a:cs typeface="Times New Roman" panose="02020603050405020304" pitchFamily="18" charset="0"/>
            </a:endParaRPr>
          </a:p>
          <a:p>
            <a:pPr marL="651510" lvl="1" indent="-285750" eaLnBrk="1" fontAlgn="auto" hangingPunct="1">
              <a:spcBef>
                <a:spcPts val="600"/>
              </a:spcBef>
              <a:spcAft>
                <a:spcPts val="600"/>
              </a:spcAft>
              <a:buFont typeface="Arial" panose="020B0604020202020204" pitchFamily="34" charset="0"/>
              <a:buChar char="•"/>
              <a:defRPr/>
            </a:pPr>
            <a:r>
              <a:rPr lang="zh-CN" altLang="en-US" dirty="0" smtClean="0">
                <a:latin typeface="Times New Roman" panose="02020603050405020304" pitchFamily="18" charset="0"/>
                <a:ea typeface="標楷體" panose="03000509000000000000" pitchFamily="65" charset="-120"/>
                <a:cs typeface="Times New Roman" panose="02020603050405020304" pitchFamily="18" charset="0"/>
              </a:rPr>
              <a:t>經濟困難</a:t>
            </a:r>
            <a:endParaRPr lang="en-US" altLang="zh-HK"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endParaRPr>
          </a:p>
          <a:p>
            <a:pPr marL="651510" lvl="1" indent="-285750">
              <a:spcBef>
                <a:spcPts val="600"/>
              </a:spcBef>
              <a:spcAft>
                <a:spcPts val="600"/>
              </a:spcAft>
              <a:buFont typeface="Arial" panose="020B0604020202020204" pitchFamily="34" charset="0"/>
              <a:buChar char="•"/>
              <a:defRPr/>
            </a:pPr>
            <a:r>
              <a:rPr lang="zh-CN" altLang="en-US" dirty="0" smtClean="0">
                <a:latin typeface="Times New Roman" panose="02020603050405020304" pitchFamily="18" charset="0"/>
                <a:ea typeface="標楷體" panose="03000509000000000000" pitchFamily="65" charset="-120"/>
                <a:cs typeface="Times New Roman" panose="02020603050405020304" pitchFamily="18" charset="0"/>
              </a:rPr>
              <a:t>父母的雙重角色</a:t>
            </a:r>
            <a:r>
              <a:rPr lang="en-US" altLang="zh-CN" dirty="0" smtClean="0">
                <a:latin typeface="Times New Roman" panose="02020603050405020304" pitchFamily="18" charset="0"/>
                <a:ea typeface="標楷體" panose="03000509000000000000" pitchFamily="65" charset="-120"/>
                <a:cs typeface="Times New Roman" panose="02020603050405020304" pitchFamily="18" charset="0"/>
              </a:rPr>
              <a:t>: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工作和家庭</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651510" lvl="1" indent="-285750" eaLnBrk="1" fontAlgn="auto" hangingPunct="1">
              <a:spcBef>
                <a:spcPts val="600"/>
              </a:spcBef>
              <a:spcAft>
                <a:spcPts val="600"/>
              </a:spcAft>
              <a:buFont typeface="Arial" panose="020B0604020202020204" pitchFamily="34" charset="0"/>
              <a:buChar char="•"/>
              <a:defRPr/>
            </a:pPr>
            <a:r>
              <a:rPr lang="zh-CN" altLang="en-US" dirty="0" smtClean="0">
                <a:latin typeface="Times New Roman" panose="02020603050405020304" pitchFamily="18" charset="0"/>
                <a:ea typeface="標楷體" pitchFamily="65" charset="-120"/>
                <a:cs typeface="Times New Roman" panose="02020603050405020304" pitchFamily="18" charset="0"/>
              </a:rPr>
              <a:t>擁擠的居住條件</a:t>
            </a:r>
            <a:endParaRPr lang="en-US" altLang="en-US" dirty="0">
              <a:latin typeface="Times New Roman" panose="02020603050405020304" pitchFamily="18" charset="0"/>
              <a:ea typeface="標楷體" pitchFamily="65" charset="-120"/>
              <a:cs typeface="Times New Roman" panose="02020603050405020304" pitchFamily="18" charset="0"/>
            </a:endParaRPr>
          </a:p>
          <a:p>
            <a:pPr marL="651510" lvl="1" indent="-285750" eaLnBrk="1" fontAlgn="auto" hangingPunct="1">
              <a:spcBef>
                <a:spcPts val="600"/>
              </a:spcBef>
              <a:spcAft>
                <a:spcPts val="600"/>
              </a:spcAft>
              <a:buFont typeface="Arial" panose="020B0604020202020204" pitchFamily="34" charset="0"/>
              <a:buChar char="•"/>
              <a:defRPr/>
            </a:pPr>
            <a:r>
              <a:rPr lang="zh-CN" altLang="en-US" dirty="0" smtClean="0">
                <a:latin typeface="Times New Roman" panose="02020603050405020304" pitchFamily="18" charset="0"/>
                <a:ea typeface="標楷體" pitchFamily="65" charset="-120"/>
                <a:cs typeface="Times New Roman" panose="02020603050405020304" pitchFamily="18" charset="0"/>
              </a:rPr>
              <a:t>競爭性和學業導向的教育系統</a:t>
            </a:r>
            <a:endParaRPr lang="en-US" altLang="zh-TW" dirty="0" smtClean="0">
              <a:latin typeface="Times New Roman" panose="02020603050405020304" pitchFamily="18" charset="0"/>
              <a:ea typeface="標楷體" pitchFamily="65" charset="-120"/>
              <a:cs typeface="Times New Roman" panose="02020603050405020304" pitchFamily="18" charset="0"/>
            </a:endParaRPr>
          </a:p>
          <a:p>
            <a:pPr marL="365760" lvl="1" algn="r">
              <a:spcBef>
                <a:spcPts val="600"/>
              </a:spcBef>
              <a:spcAft>
                <a:spcPts val="600"/>
              </a:spcAft>
              <a:defRPr/>
            </a:pPr>
            <a:r>
              <a:rPr lang="en-US" altLang="en-US" dirty="0" smtClean="0">
                <a:latin typeface="Times New Roman" panose="02020603050405020304" pitchFamily="18" charset="0"/>
                <a:ea typeface="標楷體" pitchFamily="65" charset="-120"/>
                <a:cs typeface="Times New Roman" panose="02020603050405020304" pitchFamily="18" charset="0"/>
              </a:rPr>
              <a:t>	</a:t>
            </a:r>
            <a:r>
              <a:rPr lang="en-US" altLang="en-US" sz="1600" dirty="0" smtClean="0">
                <a:latin typeface="Times New Roman" panose="02020603050405020304" pitchFamily="18" charset="0"/>
                <a:ea typeface="標楷體" pitchFamily="65" charset="-120"/>
                <a:cs typeface="Times New Roman" panose="02020603050405020304" pitchFamily="18" charset="0"/>
              </a:rPr>
              <a:t>      (</a:t>
            </a:r>
            <a:r>
              <a:rPr lang="en-US" altLang="en-US" sz="1600" dirty="0">
                <a:latin typeface="Times New Roman" panose="02020603050405020304" pitchFamily="18" charset="0"/>
                <a:ea typeface="標楷體" pitchFamily="65" charset="-120"/>
                <a:cs typeface="Times New Roman" panose="02020603050405020304" pitchFamily="18" charset="0"/>
              </a:rPr>
              <a:t>Hsiao &amp; Wan, 2001</a:t>
            </a:r>
            <a:r>
              <a:rPr lang="en-US" altLang="en-US" sz="1600" dirty="0" smtClean="0">
                <a:latin typeface="Times New Roman" panose="02020603050405020304" pitchFamily="18" charset="0"/>
                <a:ea typeface="標楷體" pitchFamily="65" charset="-120"/>
                <a:cs typeface="Times New Roman" panose="02020603050405020304" pitchFamily="18" charset="0"/>
              </a:rPr>
              <a:t>)</a:t>
            </a:r>
            <a:endParaRPr lang="en-US" altLang="zh-TW" sz="1600" dirty="0">
              <a:latin typeface="Times New Roman" panose="02020603050405020304" pitchFamily="18" charset="0"/>
              <a:ea typeface="標楷體" pitchFamily="65" charset="-120"/>
              <a:cs typeface="Times New Roman" panose="02020603050405020304" pitchFamily="18" charset="0"/>
            </a:endParaRPr>
          </a:p>
        </p:txBody>
      </p:sp>
      <p:sp>
        <p:nvSpPr>
          <p:cNvPr id="6" name="Rectangle 5"/>
          <p:cNvSpPr/>
          <p:nvPr/>
        </p:nvSpPr>
        <p:spPr>
          <a:xfrm>
            <a:off x="3846076" y="3740046"/>
            <a:ext cx="4511730" cy="2092881"/>
          </a:xfrm>
          <a:prstGeom prst="rect">
            <a:avLst/>
          </a:prstGeom>
        </p:spPr>
        <p:txBody>
          <a:bodyPr wrap="square">
            <a:spAutoFit/>
          </a:bodyPr>
          <a:lstStyle/>
          <a:p>
            <a:pPr marL="182880" indent="-274320" eaLnBrk="1" fontAlgn="auto" hangingPunct="1">
              <a:spcBef>
                <a:spcPts val="600"/>
              </a:spcBef>
              <a:spcAft>
                <a:spcPts val="600"/>
              </a:spcAft>
              <a:defRPr/>
            </a:pPr>
            <a:r>
              <a:rPr lang="zh-CN" altLang="en-US" b="1" i="1" dirty="0" smtClean="0">
                <a:latin typeface="Times New Roman" panose="02020603050405020304" pitchFamily="18" charset="0"/>
                <a:ea typeface="標楷體" panose="03000509000000000000" pitchFamily="65" charset="-120"/>
                <a:cs typeface="Times New Roman" panose="02020603050405020304" pitchFamily="18" charset="0"/>
              </a:rPr>
              <a:t>社會網絡缺失</a:t>
            </a:r>
            <a:endParaRPr lang="en-US" altLang="zh-HK" b="1" i="1" dirty="0">
              <a:latin typeface="Times New Roman" panose="02020603050405020304" pitchFamily="18" charset="0"/>
              <a:ea typeface="標楷體" panose="03000509000000000000" pitchFamily="65" charset="-120"/>
              <a:cs typeface="Times New Roman" panose="02020603050405020304" pitchFamily="18" charset="0"/>
            </a:endParaRPr>
          </a:p>
          <a:p>
            <a:pPr marL="651510" lvl="1" indent="-285750" eaLnBrk="1" fontAlgn="auto" hangingPunct="1">
              <a:spcBef>
                <a:spcPts val="600"/>
              </a:spcBef>
              <a:spcAft>
                <a:spcPts val="600"/>
              </a:spcAft>
              <a:buFont typeface="Arial" panose="020B0604020202020204" pitchFamily="34" charset="0"/>
              <a:buChar char="•"/>
              <a:defRPr/>
            </a:pPr>
            <a:r>
              <a:rPr lang="zh-CN" altLang="en-US" dirty="0" smtClean="0">
                <a:latin typeface="Times New Roman" panose="02020603050405020304" pitchFamily="18" charset="0"/>
                <a:ea typeface="標楷體" panose="03000509000000000000" pitchFamily="65" charset="-120"/>
                <a:cs typeface="Times New Roman" panose="02020603050405020304" pitchFamily="18" charset="0"/>
              </a:rPr>
              <a:t>缺乏來自擴大家庭的支持</a:t>
            </a:r>
            <a:endParaRPr lang="en-US" altLang="zh-HK"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endParaRPr>
          </a:p>
          <a:p>
            <a:pPr marL="651510" lvl="1" indent="-285750" eaLnBrk="1" fontAlgn="auto" hangingPunct="1">
              <a:spcBef>
                <a:spcPts val="600"/>
              </a:spcBef>
              <a:spcAft>
                <a:spcPts val="600"/>
              </a:spcAft>
              <a:buFont typeface="Arial" panose="020B0604020202020204" pitchFamily="34" charset="0"/>
              <a:buChar char="•"/>
              <a:defRPr/>
            </a:pPr>
            <a:r>
              <a:rPr lang="zh-CN" altLang="en-US" dirty="0" smtClean="0">
                <a:latin typeface="Times New Roman" panose="02020603050405020304" pitchFamily="18" charset="0"/>
                <a:ea typeface="標楷體" panose="03000509000000000000" pitchFamily="65" charset="-120"/>
                <a:cs typeface="Times New Roman" panose="02020603050405020304" pitchFamily="18" charset="0"/>
              </a:rPr>
              <a:t>薄弱的鄰里關係</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651510" lvl="1" indent="-285750">
              <a:spcBef>
                <a:spcPts val="600"/>
              </a:spcBef>
              <a:spcAft>
                <a:spcPts val="600"/>
              </a:spcAft>
              <a:buFont typeface="Arial" panose="020B0604020202020204" pitchFamily="34" charset="0"/>
              <a:buChar char="•"/>
              <a:defRPr/>
            </a:pPr>
            <a:r>
              <a:rPr lang="zh-CN" altLang="en-US" dirty="0" smtClean="0">
                <a:latin typeface="Times New Roman" panose="02020603050405020304" pitchFamily="18" charset="0"/>
                <a:ea typeface="標楷體" pitchFamily="65" charset="-120"/>
                <a:cs typeface="Times New Roman" panose="02020603050405020304" pitchFamily="18" charset="0"/>
              </a:rPr>
              <a:t>强烈的社會污名化</a:t>
            </a:r>
            <a:r>
              <a:rPr lang="en-US" altLang="zh-TW" dirty="0" smtClean="0">
                <a:latin typeface="Times New Roman" panose="02020603050405020304" pitchFamily="18" charset="0"/>
                <a:ea typeface="標楷體" pitchFamily="65" charset="-120"/>
                <a:cs typeface="Times New Roman" panose="02020603050405020304" pitchFamily="18" charset="0"/>
              </a:rPr>
              <a:t> </a:t>
            </a:r>
            <a:r>
              <a:rPr lang="en-US" altLang="en-US" sz="1600" dirty="0" smtClean="0">
                <a:latin typeface="Times New Roman" panose="02020603050405020304" pitchFamily="18" charset="0"/>
                <a:ea typeface="標楷體" pitchFamily="65" charset="-120"/>
                <a:cs typeface="Times New Roman" panose="02020603050405020304" pitchFamily="18" charset="0"/>
              </a:rPr>
              <a:t>(Mak </a:t>
            </a:r>
            <a:r>
              <a:rPr lang="en-US" altLang="en-US" sz="1600" dirty="0">
                <a:latin typeface="Times New Roman" panose="02020603050405020304" pitchFamily="18" charset="0"/>
                <a:ea typeface="標楷體" pitchFamily="65" charset="-120"/>
                <a:cs typeface="Times New Roman" panose="02020603050405020304" pitchFamily="18" charset="0"/>
              </a:rPr>
              <a:t>&amp; Kwok, 2010</a:t>
            </a:r>
            <a:r>
              <a:rPr lang="en-US" altLang="en-US" sz="1600" dirty="0" smtClean="0">
                <a:latin typeface="Times New Roman" panose="02020603050405020304" pitchFamily="18" charset="0"/>
                <a:ea typeface="標楷體" pitchFamily="65" charset="-120"/>
                <a:cs typeface="Times New Roman" panose="02020603050405020304" pitchFamily="18" charset="0"/>
              </a:rPr>
              <a:t>)</a:t>
            </a:r>
            <a:endParaRPr lang="en-US" altLang="en-US" sz="1600" dirty="0">
              <a:latin typeface="Times New Roman" panose="02020603050405020304" pitchFamily="18" charset="0"/>
              <a:ea typeface="標楷體" pitchFamily="65" charset="-120"/>
              <a:cs typeface="Times New Roman" panose="02020603050405020304" pitchFamily="18" charset="0"/>
            </a:endParaRPr>
          </a:p>
          <a:p>
            <a:pPr marL="651510" lvl="1" indent="-285750" eaLnBrk="1" fontAlgn="auto" hangingPunct="1">
              <a:spcBef>
                <a:spcPts val="600"/>
              </a:spcBef>
              <a:spcAft>
                <a:spcPts val="600"/>
              </a:spcAft>
              <a:buFont typeface="Arial" panose="020B0604020202020204" pitchFamily="34" charset="0"/>
              <a:buChar char="•"/>
              <a:defRPr/>
            </a:pPr>
            <a:r>
              <a:rPr lang="zh-CN" altLang="en-US" dirty="0" smtClean="0">
                <a:latin typeface="Times New Roman" panose="02020603050405020304" pitchFamily="18" charset="0"/>
                <a:ea typeface="標楷體" pitchFamily="65" charset="-120"/>
                <a:cs typeface="Times New Roman" panose="02020603050405020304" pitchFamily="18" charset="0"/>
              </a:rPr>
              <a:t>責怪父母</a:t>
            </a:r>
            <a:r>
              <a:rPr lang="en-US" altLang="en-US" sz="1600" dirty="0" smtClean="0">
                <a:latin typeface="Times New Roman" panose="02020603050405020304" pitchFamily="18" charset="0"/>
                <a:ea typeface="標楷體" pitchFamily="65" charset="-120"/>
                <a:cs typeface="Times New Roman" panose="02020603050405020304" pitchFamily="18" charset="0"/>
              </a:rPr>
              <a:t>(Ma </a:t>
            </a:r>
            <a:r>
              <a:rPr lang="en-US" altLang="en-US" sz="1600" dirty="0">
                <a:latin typeface="Times New Roman" panose="02020603050405020304" pitchFamily="18" charset="0"/>
                <a:ea typeface="標楷體" pitchFamily="65" charset="-120"/>
                <a:cs typeface="Times New Roman" panose="02020603050405020304" pitchFamily="18" charset="0"/>
              </a:rPr>
              <a:t>&amp; Lai, 2014</a:t>
            </a:r>
            <a:r>
              <a:rPr lang="en-US" altLang="en-US" sz="1600" dirty="0" smtClean="0">
                <a:latin typeface="Times New Roman" panose="02020603050405020304" pitchFamily="18" charset="0"/>
                <a:ea typeface="標楷體" pitchFamily="65" charset="-120"/>
                <a:cs typeface="Times New Roman" panose="02020603050405020304" pitchFamily="18" charset="0"/>
              </a:rPr>
              <a:t>) </a:t>
            </a:r>
            <a:endParaRPr lang="en-US" altLang="en-US" sz="1600" dirty="0">
              <a:latin typeface="Times New Roman" panose="02020603050405020304" pitchFamily="18" charset="0"/>
              <a:ea typeface="標楷體" pitchFamily="65" charset="-120"/>
              <a:cs typeface="Times New Roman" panose="02020603050405020304" pitchFamily="18" charset="0"/>
            </a:endParaRPr>
          </a:p>
        </p:txBody>
      </p:sp>
      <p:sp>
        <p:nvSpPr>
          <p:cNvPr id="7" name="Rectangle 14"/>
          <p:cNvSpPr>
            <a:spLocks noChangeArrowheads="1"/>
          </p:cNvSpPr>
          <p:nvPr/>
        </p:nvSpPr>
        <p:spPr bwMode="auto">
          <a:xfrm>
            <a:off x="165822" y="4021627"/>
            <a:ext cx="344776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82563" indent="-273050">
              <a:defRPr kumimoji="1">
                <a:solidFill>
                  <a:schemeClr val="tx1"/>
                </a:solidFill>
                <a:latin typeface="Century Schoolbook" panose="02040604050505020304" pitchFamily="18" charset="0"/>
                <a:ea typeface="新細明體" panose="02020500000000000000" pitchFamily="18" charset="-120"/>
              </a:defRPr>
            </a:lvl1pPr>
            <a:lvl2pPr marL="639763" indent="-273050">
              <a:defRPr kumimoji="1">
                <a:solidFill>
                  <a:schemeClr val="tx1"/>
                </a:solidFill>
                <a:latin typeface="Century Schoolbook" panose="02040604050505020304" pitchFamily="18" charset="0"/>
                <a:ea typeface="新細明體" panose="02020500000000000000" pitchFamily="18" charset="-120"/>
              </a:defRPr>
            </a:lvl2pPr>
            <a:lvl3pPr marL="1143000" indent="-228600">
              <a:defRPr kumimoji="1">
                <a:solidFill>
                  <a:schemeClr val="tx1"/>
                </a:solidFill>
                <a:latin typeface="Century Schoolbook" panose="02040604050505020304" pitchFamily="18" charset="0"/>
                <a:ea typeface="新細明體" panose="02020500000000000000" pitchFamily="18" charset="-120"/>
              </a:defRPr>
            </a:lvl3pPr>
            <a:lvl4pPr marL="1600200" indent="-228600">
              <a:defRPr kumimoji="1">
                <a:solidFill>
                  <a:schemeClr val="tx1"/>
                </a:solidFill>
                <a:latin typeface="Century Schoolbook" panose="02040604050505020304" pitchFamily="18" charset="0"/>
                <a:ea typeface="新細明體" panose="02020500000000000000" pitchFamily="18" charset="-120"/>
              </a:defRPr>
            </a:lvl4pPr>
            <a:lvl5pPr marL="2057400" indent="-228600">
              <a:defRPr kumimoji="1">
                <a:solidFill>
                  <a:schemeClr val="tx1"/>
                </a:solidFill>
                <a:latin typeface="Century Schoolbook" panose="020406040505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Century Schoolbook" panose="020406040505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Century Schoolbook" panose="020406040505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Century Schoolbook" panose="020406040505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Century Schoolbook" panose="02040604050505020304" pitchFamily="18" charset="0"/>
                <a:ea typeface="新細明體" panose="02020500000000000000" pitchFamily="18" charset="-120"/>
              </a:defRPr>
            </a:lvl9pPr>
          </a:lstStyle>
          <a:p>
            <a:pPr eaLnBrk="1" hangingPunct="1">
              <a:spcBef>
                <a:spcPts val="600"/>
              </a:spcBef>
              <a:spcAft>
                <a:spcPts val="600"/>
              </a:spcAft>
            </a:pPr>
            <a:r>
              <a:rPr lang="zh-CN" altLang="en-US" b="1" i="1" dirty="0" smtClean="0">
                <a:latin typeface="Times New Roman" panose="02020603050405020304" pitchFamily="18" charset="0"/>
                <a:ea typeface="標楷體" panose="03000509000000000000" pitchFamily="65" charset="-120"/>
                <a:cs typeface="Times New Roman" panose="02020603050405020304" pitchFamily="18" charset="0"/>
              </a:rPr>
              <a:t>高質量的家庭時光有限</a:t>
            </a:r>
            <a:endParaRPr lang="en-US" altLang="zh-HK" b="1" i="1" dirty="0">
              <a:latin typeface="Times New Roman" panose="02020603050405020304" pitchFamily="18" charset="0"/>
              <a:ea typeface="標楷體" panose="03000509000000000000" pitchFamily="65" charset="-120"/>
              <a:cs typeface="Times New Roman" panose="02020603050405020304" pitchFamily="18" charset="0"/>
            </a:endParaRPr>
          </a:p>
          <a:p>
            <a:pPr marL="652463" lvl="1" indent="-285750">
              <a:spcBef>
                <a:spcPts val="600"/>
              </a:spcBef>
              <a:spcAft>
                <a:spcPts val="600"/>
              </a:spcAft>
              <a:buFont typeface="Arial" panose="020B0604020202020204" pitchFamily="34" charset="0"/>
              <a:buChar char="•"/>
            </a:pPr>
            <a:r>
              <a:rPr lang="zh-CN" altLang="en-US" dirty="0" smtClean="0">
                <a:latin typeface="Times New Roman" panose="02020603050405020304" pitchFamily="18" charset="0"/>
                <a:ea typeface="標楷體" panose="03000509000000000000" pitchFamily="65" charset="-120"/>
                <a:cs typeface="Times New Roman" panose="02020603050405020304" pitchFamily="18" charset="0"/>
              </a:rPr>
              <a:t>超長工作</a:t>
            </a:r>
            <a:r>
              <a:rPr lang="zh-CN" altLang="en-US" dirty="0">
                <a:latin typeface="Times New Roman" panose="02020603050405020304" pitchFamily="18" charset="0"/>
                <a:ea typeface="標楷體" panose="03000509000000000000" pitchFamily="65" charset="-120"/>
                <a:cs typeface="Times New Roman" panose="02020603050405020304" pitchFamily="18" charset="0"/>
              </a:rPr>
              <a:t>時間</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366713" lvl="1" indent="0" eaLnBrk="1" hangingPunct="1">
              <a:spcBef>
                <a:spcPts val="600"/>
              </a:spcBef>
              <a:spcAft>
                <a:spcPts val="600"/>
              </a:spcAft>
            </a:pPr>
            <a:r>
              <a:rPr lang="en-US" altLang="zh-TW" sz="1600" i="1"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600" i="1"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(Lau</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 Ma, </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Wan </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&amp; Lai, 2013)</a:t>
            </a:r>
            <a:endParaRPr lang="en-US" altLang="en-US" sz="1600" dirty="0">
              <a:latin typeface="Times New Roman" panose="02020603050405020304" pitchFamily="18" charset="0"/>
              <a:cs typeface="Times New Roman" panose="02020603050405020304" pitchFamily="18" charset="0"/>
            </a:endParaRPr>
          </a:p>
        </p:txBody>
      </p:sp>
      <p:sp>
        <p:nvSpPr>
          <p:cNvPr id="8" name="Title 1"/>
          <p:cNvSpPr txBox="1">
            <a:spLocks/>
          </p:cNvSpPr>
          <p:nvPr/>
        </p:nvSpPr>
        <p:spPr>
          <a:xfrm>
            <a:off x="10101546" y="302728"/>
            <a:ext cx="807954" cy="5335309"/>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defRPr/>
            </a:pPr>
            <a:endParaRPr lang="en-US" altLang="zh-CN" b="1" dirty="0">
              <a:latin typeface="標楷體" pitchFamily="65" charset="-120"/>
              <a:ea typeface="標楷體" pitchFamily="65" charset="-120"/>
            </a:endParaRPr>
          </a:p>
          <a:p>
            <a:pPr>
              <a:defRPr/>
            </a:pPr>
            <a:endParaRPr lang="en-US" altLang="zh-TW" b="1" dirty="0">
              <a:latin typeface="標楷體" pitchFamily="65" charset="-120"/>
              <a:ea typeface="標楷體" pitchFamily="65" charset="-120"/>
            </a:endParaRPr>
          </a:p>
          <a:p>
            <a:pPr>
              <a:defRPr/>
            </a:pPr>
            <a:endParaRPr lang="en-US" b="1" dirty="0"/>
          </a:p>
        </p:txBody>
      </p:sp>
      <p:sp>
        <p:nvSpPr>
          <p:cNvPr id="9" name="TextBox 8"/>
          <p:cNvSpPr txBox="1"/>
          <p:nvPr/>
        </p:nvSpPr>
        <p:spPr>
          <a:xfrm rot="16200000">
            <a:off x="5342472" y="-4742788"/>
            <a:ext cx="923330" cy="10829696"/>
          </a:xfrm>
          <a:prstGeom prst="rect">
            <a:avLst/>
          </a:prstGeom>
          <a:noFill/>
        </p:spPr>
        <p:txBody>
          <a:bodyPr vert="eaVert" wrap="square" rtlCol="0">
            <a:spAutoFit/>
          </a:bodyPr>
          <a:lstStyle/>
          <a:p>
            <a:pPr algn="ctr"/>
            <a:r>
              <a:rPr lang="zh-CN" altLang="en-US" sz="4800" b="1" i="1" spc="-50" dirty="0" smtClean="0">
                <a:solidFill>
                  <a:schemeClr val="tx1">
                    <a:lumMod val="75000"/>
                    <a:lumOff val="25000"/>
                  </a:schemeClr>
                </a:solidFill>
                <a:latin typeface="標楷體" pitchFamily="65" charset="-120"/>
                <a:ea typeface="標楷體" pitchFamily="65" charset="-120"/>
                <a:cs typeface="Times New Roman" panose="02020603050405020304" pitchFamily="18" charset="0"/>
              </a:rPr>
              <a:t>香港的家庭</a:t>
            </a:r>
            <a:r>
              <a:rPr lang="en-US" sz="4800" b="1" i="1" spc="-50" dirty="0" smtClean="0">
                <a:solidFill>
                  <a:schemeClr val="tx1">
                    <a:lumMod val="75000"/>
                    <a:lumOff val="25000"/>
                  </a:schemeClr>
                </a:solidFill>
                <a:latin typeface="標楷體" pitchFamily="65" charset="-120"/>
                <a:ea typeface="標楷體" pitchFamily="65" charset="-120"/>
                <a:cs typeface="Times New Roman" panose="02020603050405020304" pitchFamily="18" charset="0"/>
              </a:rPr>
              <a:t> </a:t>
            </a:r>
            <a:endParaRPr lang="en-US" sz="4800" b="1" i="1" spc="-50" dirty="0">
              <a:solidFill>
                <a:schemeClr val="tx1">
                  <a:lumMod val="75000"/>
                  <a:lumOff val="25000"/>
                </a:schemeClr>
              </a:solidFill>
              <a:latin typeface="標楷體" pitchFamily="65" charset="-120"/>
              <a:ea typeface="標楷體" pitchFamily="65" charset="-120"/>
              <a:cs typeface="Times New Roman" panose="02020603050405020304" pitchFamily="18" charset="0"/>
            </a:endParaRPr>
          </a:p>
        </p:txBody>
      </p:sp>
    </p:spTree>
    <p:extLst>
      <p:ext uri="{BB962C8B-B14F-4D97-AF65-F5344CB8AC3E}">
        <p14:creationId xmlns:p14="http://schemas.microsoft.com/office/powerpoint/2010/main" val="14344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zh-CN" altLang="en-US" dirty="0">
                <a:latin typeface="標楷體" pitchFamily="65" charset="-120"/>
                <a:ea typeface="標楷體" pitchFamily="65" charset="-120"/>
                <a:cs typeface="Times New Roman" panose="02020603050405020304" pitchFamily="18" charset="0"/>
              </a:rPr>
              <a:t>演講目的</a:t>
            </a:r>
            <a:endParaRPr lang="en-US" dirty="0">
              <a:latin typeface="標楷體" pitchFamily="65" charset="-120"/>
              <a:ea typeface="標楷體" pitchFamily="65" charset="-120"/>
              <a:cs typeface="Times New Roman" panose="02020603050405020304" pitchFamily="18" charset="0"/>
            </a:endParaRPr>
          </a:p>
        </p:txBody>
      </p:sp>
      <p:sp>
        <p:nvSpPr>
          <p:cNvPr id="3" name="Content Placeholder 2"/>
          <p:cNvSpPr>
            <a:spLocks noGrp="1"/>
          </p:cNvSpPr>
          <p:nvPr>
            <p:ph idx="1"/>
          </p:nvPr>
        </p:nvSpPr>
        <p:spPr>
          <a:xfrm>
            <a:off x="1097280" y="1845734"/>
            <a:ext cx="10058400" cy="4135342"/>
          </a:xfrm>
        </p:spPr>
        <p:txBody>
          <a:bodyPr>
            <a:normAutofit/>
          </a:bodyPr>
          <a:lstStyle/>
          <a:p>
            <a:pPr marL="0" indent="0">
              <a:buNone/>
            </a:pPr>
            <a:endParaRPr lang="en-US" sz="22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zh-TW" altLang="en-US" sz="3200" dirty="0" smtClean="0">
                <a:latin typeface="DFKai-SB" panose="03000509000000000000" pitchFamily="65" charset="-120"/>
                <a:ea typeface="DFKai-SB" panose="03000509000000000000" pitchFamily="65" charset="-120"/>
              </a:rPr>
              <a:t>探討</a:t>
            </a:r>
            <a:r>
              <a:rPr lang="zh-TW" altLang="en-US" sz="3200" dirty="0">
                <a:latin typeface="DFKai-SB" panose="03000509000000000000" pitchFamily="65" charset="-120"/>
                <a:ea typeface="DFKai-SB" panose="03000509000000000000" pitchFamily="65" charset="-120"/>
              </a:rPr>
              <a:t>協助這些孩子長大成才的有利家庭及其他社會因素</a:t>
            </a:r>
            <a:r>
              <a:rPr lang="en-US" sz="3200" dirty="0">
                <a:latin typeface="DFKai-SB" panose="03000509000000000000" pitchFamily="65" charset="-120"/>
                <a:ea typeface="DFKai-SB" panose="03000509000000000000" pitchFamily="65" charset="-120"/>
              </a:rPr>
              <a:t>(</a:t>
            </a:r>
            <a:r>
              <a:rPr lang="zh-TW" altLang="en-US" sz="3200" dirty="0">
                <a:latin typeface="DFKai-SB" panose="03000509000000000000" pitchFamily="65" charset="-120"/>
                <a:ea typeface="DFKai-SB" panose="03000509000000000000" pitchFamily="65" charset="-120"/>
              </a:rPr>
              <a:t>譬如社會支援</a:t>
            </a:r>
            <a:r>
              <a:rPr lang="en-US" sz="3200" dirty="0">
                <a:latin typeface="DFKai-SB" panose="03000509000000000000" pitchFamily="65" charset="-120"/>
                <a:ea typeface="DFKai-SB" panose="03000509000000000000" pitchFamily="65" charset="-120"/>
              </a:rPr>
              <a:t>)</a:t>
            </a:r>
            <a:r>
              <a:rPr lang="zh-TW" altLang="en-US" sz="3200" dirty="0">
                <a:latin typeface="DFKai-SB" panose="03000509000000000000" pitchFamily="65" charset="-120"/>
                <a:ea typeface="DFKai-SB" panose="03000509000000000000" pitchFamily="65" charset="-120"/>
              </a:rPr>
              <a:t>，讓他們長大後可以</a:t>
            </a:r>
            <a:r>
              <a:rPr lang="zh-TW" altLang="en-US" sz="3200" dirty="0" smtClean="0">
                <a:latin typeface="DFKai-SB" panose="03000509000000000000" pitchFamily="65" charset="-120"/>
                <a:ea typeface="DFKai-SB" panose="03000509000000000000" pitchFamily="65" charset="-120"/>
              </a:rPr>
              <a:t>發揮</a:t>
            </a:r>
            <a:endParaRPr lang="en-US" altLang="zh-TW" sz="3200" dirty="0" smtClean="0">
              <a:latin typeface="DFKai-SB" panose="03000509000000000000" pitchFamily="65" charset="-120"/>
              <a:ea typeface="DFKai-SB" panose="03000509000000000000" pitchFamily="65" charset="-120"/>
            </a:endParaRPr>
          </a:p>
          <a:p>
            <a:pPr marL="201168" lvl="1" indent="0">
              <a:buNone/>
            </a:pPr>
            <a:endParaRPr lang="en-US" altLang="zh-TW" sz="2200" dirty="0" smtClean="0">
              <a:latin typeface="DFKai-SB" panose="03000509000000000000" pitchFamily="65" charset="-120"/>
              <a:ea typeface="DFKai-SB" panose="03000509000000000000" pitchFamily="65" charset="-120"/>
            </a:endParaRPr>
          </a:p>
          <a:p>
            <a:pPr lvl="1">
              <a:buFont typeface="Wingdings" panose="05000000000000000000" pitchFamily="2" charset="2"/>
              <a:buChar char="§"/>
            </a:pPr>
            <a:r>
              <a:rPr lang="zh-TW" altLang="en-US" sz="2800" dirty="0" smtClean="0">
                <a:latin typeface="DFKai-SB" panose="03000509000000000000" pitchFamily="65" charset="-120"/>
                <a:ea typeface="DFKai-SB" panose="03000509000000000000" pitchFamily="65" charset="-120"/>
              </a:rPr>
              <a:t>才能</a:t>
            </a:r>
            <a:endParaRPr lang="en-US" altLang="zh-TW" sz="2800" dirty="0" smtClean="0">
              <a:latin typeface="DFKai-SB" panose="03000509000000000000" pitchFamily="65" charset="-120"/>
              <a:ea typeface="DFKai-SB" panose="03000509000000000000" pitchFamily="65" charset="-120"/>
            </a:endParaRPr>
          </a:p>
          <a:p>
            <a:pPr marL="201168" lvl="1" indent="0">
              <a:buNone/>
            </a:pPr>
            <a:endParaRPr lang="en-US" altLang="zh-TW" sz="2800" dirty="0" smtClean="0">
              <a:latin typeface="DFKai-SB" panose="03000509000000000000" pitchFamily="65" charset="-120"/>
              <a:ea typeface="DFKai-SB" panose="03000509000000000000" pitchFamily="65" charset="-120"/>
            </a:endParaRPr>
          </a:p>
          <a:p>
            <a:pPr lvl="1">
              <a:buFont typeface="Wingdings" panose="05000000000000000000" pitchFamily="2" charset="2"/>
              <a:buChar char="§"/>
            </a:pPr>
            <a:r>
              <a:rPr lang="zh-TW" altLang="en-US" sz="2800" dirty="0" smtClean="0">
                <a:latin typeface="DFKai-SB" panose="03000509000000000000" pitchFamily="65" charset="-120"/>
                <a:ea typeface="DFKai-SB" panose="03000509000000000000" pitchFamily="65" charset="-120"/>
              </a:rPr>
              <a:t>投身社會工作</a:t>
            </a:r>
            <a:endParaRPr lang="en-US" altLang="zh-TW" sz="2800" dirty="0" smtClean="0">
              <a:latin typeface="DFKai-SB" panose="03000509000000000000" pitchFamily="65" charset="-120"/>
              <a:ea typeface="DFKai-SB" panose="03000509000000000000" pitchFamily="65" charset="-120"/>
            </a:endParaRPr>
          </a:p>
          <a:p>
            <a:pPr marL="0" indent="0">
              <a:buNone/>
            </a:pPr>
            <a:endParaRPr lang="en-US" altLang="zh-TW" sz="2400" dirty="0" smtClean="0">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12702453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715314" y="577563"/>
            <a:ext cx="11071952" cy="990600"/>
          </a:xfrm>
        </p:spPr>
        <p:txBody>
          <a:bodyPr anchor="ctr">
            <a:noAutofit/>
          </a:bodyPr>
          <a:lstStyle/>
          <a:p>
            <a:pPr algn="ctr">
              <a:defRPr/>
            </a:pPr>
            <a:r>
              <a:rPr lang="en-US" altLang="zh-CN" sz="4000" b="1" i="1" dirty="0" smtClean="0">
                <a:latin typeface="Times New Roman" panose="02020603050405020304" pitchFamily="18" charset="0"/>
                <a:ea typeface="DFKai-SB"/>
                <a:cs typeface="Times New Roman" panose="02020603050405020304" pitchFamily="18" charset="0"/>
              </a:rPr>
              <a:t>ADHD</a:t>
            </a:r>
            <a:r>
              <a:rPr lang="zh-CN" altLang="en-US" sz="4000" b="1" i="1" dirty="0" smtClean="0">
                <a:latin typeface="Times New Roman" panose="02020603050405020304" pitchFamily="18" charset="0"/>
                <a:cs typeface="Times New Roman" panose="02020603050405020304" pitchFamily="18" charset="0"/>
              </a:rPr>
              <a:t>對家庭的不利影響</a:t>
            </a:r>
            <a:endParaRPr lang="en-US" sz="4000" b="1" i="1" dirty="0">
              <a:latin typeface="Times New Roman" panose="02020603050405020304" pitchFamily="18" charset="0"/>
              <a:ea typeface="DFKai-SB"/>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50980490"/>
              </p:ext>
            </p:extLst>
          </p:nvPr>
        </p:nvGraphicFramePr>
        <p:xfrm>
          <a:off x="801282" y="1895103"/>
          <a:ext cx="9604194" cy="49628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316" name="TextBox 4"/>
          <p:cNvSpPr txBox="1">
            <a:spLocks noChangeArrowheads="1"/>
          </p:cNvSpPr>
          <p:nvPr/>
        </p:nvSpPr>
        <p:spPr bwMode="auto">
          <a:xfrm>
            <a:off x="9416562" y="6016090"/>
            <a:ext cx="27754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None/>
            </a:pPr>
            <a:r>
              <a:rPr lang="en-US" altLang="en-US" sz="1600" dirty="0" smtClean="0">
                <a:latin typeface="Century Schoolbook" panose="02040604050505020304" pitchFamily="18" charset="0"/>
              </a:rPr>
              <a:t>(</a:t>
            </a:r>
            <a:r>
              <a:rPr lang="en-US" altLang="en-US" sz="1600" dirty="0" smtClean="0">
                <a:latin typeface="Times New Roman" panose="02020603050405020304" pitchFamily="18" charset="0"/>
                <a:cs typeface="Times New Roman" panose="02020603050405020304" pitchFamily="18" charset="0"/>
              </a:rPr>
              <a:t>Eisler</a:t>
            </a:r>
            <a:r>
              <a:rPr lang="en-US" altLang="en-US" sz="1600" dirty="0">
                <a:latin typeface="Times New Roman" panose="02020603050405020304" pitchFamily="18" charset="0"/>
                <a:cs typeface="Times New Roman" panose="02020603050405020304" pitchFamily="18" charset="0"/>
              </a:rPr>
              <a:t>, 2005; </a:t>
            </a:r>
            <a:r>
              <a:rPr lang="en-US" altLang="en-US" sz="1600" dirty="0" smtClean="0">
                <a:latin typeface="Times New Roman" panose="02020603050405020304" pitchFamily="18" charset="0"/>
                <a:cs typeface="Times New Roman" panose="02020603050405020304" pitchFamily="18" charset="0"/>
              </a:rPr>
              <a:t>Ma </a:t>
            </a:r>
            <a:r>
              <a:rPr lang="en-US" altLang="en-US" sz="1600" dirty="0">
                <a:latin typeface="Times New Roman" panose="02020603050405020304" pitchFamily="18" charset="0"/>
                <a:cs typeface="Times New Roman" panose="02020603050405020304" pitchFamily="18" charset="0"/>
              </a:rPr>
              <a:t>&amp; Lai, </a:t>
            </a:r>
            <a:r>
              <a:rPr lang="en-US" altLang="en-US" sz="1600" dirty="0" smtClean="0">
                <a:latin typeface="Times New Roman" panose="02020603050405020304" pitchFamily="18" charset="0"/>
                <a:cs typeface="Times New Roman" panose="02020603050405020304" pitchFamily="18" charset="0"/>
              </a:rPr>
              <a:t>2014)</a:t>
            </a:r>
            <a:endParaRPr lang="en-US" altLang="en-US" sz="1600" dirty="0">
              <a:latin typeface="Times New Roman" panose="02020603050405020304" pitchFamily="18" charset="0"/>
              <a:cs typeface="Times New Roman" panose="02020603050405020304" pitchFamily="18" charset="0"/>
            </a:endParaRPr>
          </a:p>
        </p:txBody>
      </p:sp>
      <p:pic>
        <p:nvPicPr>
          <p:cNvPr id="6" name="Picture 2" descr="http://randomthoughtsofachronicthinker.files.wordpress.com/2007/10/calvin-hobbes-32-uppwyd2ye8-1024x768.jpg"/>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10123260" y="2877737"/>
            <a:ext cx="2068740" cy="1359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73321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graphicEl>
                                              <a:dgm id="{4541DFA0-6AC1-4CBB-9AD4-D351DBD80291}"/>
                                            </p:graphicEl>
                                          </p:spTgt>
                                        </p:tgtEl>
                                        <p:attrNameLst>
                                          <p:attrName>style.visibility</p:attrName>
                                        </p:attrNameLst>
                                      </p:cBhvr>
                                      <p:to>
                                        <p:strVal val="visible"/>
                                      </p:to>
                                    </p:set>
                                    <p:animEffect transition="in" filter="box(in)">
                                      <p:cBhvr>
                                        <p:cTn id="7" dur="1000"/>
                                        <p:tgtEl>
                                          <p:spTgt spid="4">
                                            <p:graphicEl>
                                              <a:dgm id="{4541DFA0-6AC1-4CBB-9AD4-D351DBD80291}"/>
                                            </p:graphicEl>
                                          </p:spTgt>
                                        </p:tgtEl>
                                      </p:cBhvr>
                                    </p:animEffect>
                                  </p:childTnLst>
                                </p:cTn>
                              </p:par>
                            </p:childTnLst>
                          </p:cTn>
                        </p:par>
                        <p:par>
                          <p:cTn id="8" fill="hold">
                            <p:stCondLst>
                              <p:cond delay="1000"/>
                            </p:stCondLst>
                            <p:childTnLst>
                              <p:par>
                                <p:cTn id="9" presetID="4" presetClass="entr" presetSubtype="16" fill="hold" grpId="0" nodeType="afterEffect">
                                  <p:stCondLst>
                                    <p:cond delay="0"/>
                                  </p:stCondLst>
                                  <p:childTnLst>
                                    <p:set>
                                      <p:cBhvr>
                                        <p:cTn id="10" dur="1" fill="hold">
                                          <p:stCondLst>
                                            <p:cond delay="0"/>
                                          </p:stCondLst>
                                        </p:cTn>
                                        <p:tgtEl>
                                          <p:spTgt spid="4">
                                            <p:graphicEl>
                                              <a:dgm id="{636FBA7E-2B94-456C-8128-9DEB7D11EE01}"/>
                                            </p:graphicEl>
                                          </p:spTgt>
                                        </p:tgtEl>
                                        <p:attrNameLst>
                                          <p:attrName>style.visibility</p:attrName>
                                        </p:attrNameLst>
                                      </p:cBhvr>
                                      <p:to>
                                        <p:strVal val="visible"/>
                                      </p:to>
                                    </p:set>
                                    <p:animEffect transition="in" filter="box(in)">
                                      <p:cBhvr>
                                        <p:cTn id="11" dur="2000"/>
                                        <p:tgtEl>
                                          <p:spTgt spid="4">
                                            <p:graphicEl>
                                              <a:dgm id="{636FBA7E-2B94-456C-8128-9DEB7D11EE01}"/>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4">
                                            <p:graphicEl>
                                              <a:dgm id="{EAFB61BB-CA7D-4C01-98AE-2E7DA2DDA8AD}"/>
                                            </p:graphicEl>
                                          </p:spTgt>
                                        </p:tgtEl>
                                        <p:attrNameLst>
                                          <p:attrName>style.visibility</p:attrName>
                                        </p:attrNameLst>
                                      </p:cBhvr>
                                      <p:to>
                                        <p:strVal val="visible"/>
                                      </p:to>
                                    </p:set>
                                    <p:animEffect transition="in" filter="box(in)">
                                      <p:cBhvr>
                                        <p:cTn id="16" dur="1000"/>
                                        <p:tgtEl>
                                          <p:spTgt spid="4">
                                            <p:graphicEl>
                                              <a:dgm id="{EAFB61BB-CA7D-4C01-98AE-2E7DA2DDA8AD}"/>
                                            </p:graphicEl>
                                          </p:spTgt>
                                        </p:tgtEl>
                                      </p:cBhvr>
                                    </p:animEffect>
                                  </p:childTnLst>
                                </p:cTn>
                              </p:par>
                            </p:childTnLst>
                          </p:cTn>
                        </p:par>
                        <p:par>
                          <p:cTn id="17" fill="hold">
                            <p:stCondLst>
                              <p:cond delay="1000"/>
                            </p:stCondLst>
                            <p:childTnLst>
                              <p:par>
                                <p:cTn id="18" presetID="4" presetClass="entr" presetSubtype="16" fill="hold" grpId="0" nodeType="afterEffect">
                                  <p:stCondLst>
                                    <p:cond delay="0"/>
                                  </p:stCondLst>
                                  <p:childTnLst>
                                    <p:set>
                                      <p:cBhvr>
                                        <p:cTn id="19" dur="1" fill="hold">
                                          <p:stCondLst>
                                            <p:cond delay="0"/>
                                          </p:stCondLst>
                                        </p:cTn>
                                        <p:tgtEl>
                                          <p:spTgt spid="4">
                                            <p:graphicEl>
                                              <a:dgm id="{9951FF62-C1BC-433F-9FD9-764E5941412F}"/>
                                            </p:graphicEl>
                                          </p:spTgt>
                                        </p:tgtEl>
                                        <p:attrNameLst>
                                          <p:attrName>style.visibility</p:attrName>
                                        </p:attrNameLst>
                                      </p:cBhvr>
                                      <p:to>
                                        <p:strVal val="visible"/>
                                      </p:to>
                                    </p:set>
                                    <p:animEffect transition="in" filter="box(in)">
                                      <p:cBhvr>
                                        <p:cTn id="20" dur="2000"/>
                                        <p:tgtEl>
                                          <p:spTgt spid="4">
                                            <p:graphicEl>
                                              <a:dgm id="{9951FF62-C1BC-433F-9FD9-764E5941412F}"/>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4">
                                            <p:graphicEl>
                                              <a:dgm id="{EB4B0955-D3D2-4379-BF35-0261BD635707}"/>
                                            </p:graphicEl>
                                          </p:spTgt>
                                        </p:tgtEl>
                                        <p:attrNameLst>
                                          <p:attrName>style.visibility</p:attrName>
                                        </p:attrNameLst>
                                      </p:cBhvr>
                                      <p:to>
                                        <p:strVal val="visible"/>
                                      </p:to>
                                    </p:set>
                                    <p:animEffect transition="in" filter="box(in)">
                                      <p:cBhvr>
                                        <p:cTn id="25" dur="1000"/>
                                        <p:tgtEl>
                                          <p:spTgt spid="4">
                                            <p:graphicEl>
                                              <a:dgm id="{EB4B0955-D3D2-4379-BF35-0261BD635707}"/>
                                            </p:graphicEl>
                                          </p:spTgt>
                                        </p:tgtEl>
                                      </p:cBhvr>
                                    </p:animEffect>
                                  </p:childTnLst>
                                </p:cTn>
                              </p:par>
                            </p:childTnLst>
                          </p:cTn>
                        </p:par>
                        <p:par>
                          <p:cTn id="26" fill="hold">
                            <p:stCondLst>
                              <p:cond delay="1000"/>
                            </p:stCondLst>
                            <p:childTnLst>
                              <p:par>
                                <p:cTn id="27" presetID="4" presetClass="entr" presetSubtype="16" fill="hold" grpId="0" nodeType="afterEffect">
                                  <p:stCondLst>
                                    <p:cond delay="0"/>
                                  </p:stCondLst>
                                  <p:childTnLst>
                                    <p:set>
                                      <p:cBhvr>
                                        <p:cTn id="28" dur="1" fill="hold">
                                          <p:stCondLst>
                                            <p:cond delay="0"/>
                                          </p:stCondLst>
                                        </p:cTn>
                                        <p:tgtEl>
                                          <p:spTgt spid="4">
                                            <p:graphicEl>
                                              <a:dgm id="{6FE8E20A-303B-49F8-990C-297BADEFAD19}"/>
                                            </p:graphicEl>
                                          </p:spTgt>
                                        </p:tgtEl>
                                        <p:attrNameLst>
                                          <p:attrName>style.visibility</p:attrName>
                                        </p:attrNameLst>
                                      </p:cBhvr>
                                      <p:to>
                                        <p:strVal val="visible"/>
                                      </p:to>
                                    </p:set>
                                    <p:animEffect transition="in" filter="box(in)">
                                      <p:cBhvr>
                                        <p:cTn id="29" dur="2000"/>
                                        <p:tgtEl>
                                          <p:spTgt spid="4">
                                            <p:graphicEl>
                                              <a:dgm id="{6FE8E20A-303B-49F8-990C-297BADEFAD1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Explosion 2 22"/>
          <p:cNvSpPr/>
          <p:nvPr/>
        </p:nvSpPr>
        <p:spPr>
          <a:xfrm rot="457101">
            <a:off x="3021160" y="1712769"/>
            <a:ext cx="3351518" cy="1191984"/>
          </a:xfrm>
          <a:prstGeom prst="irregularSeal2">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latin typeface="標楷體" pitchFamily="65" charset="-120"/>
                <a:ea typeface="標楷體" pitchFamily="65" charset="-120"/>
                <a:cs typeface="Times New Roman" panose="02020603050405020304" pitchFamily="18" charset="0"/>
              </a:rPr>
              <a:t>工作的壓力</a:t>
            </a:r>
            <a:r>
              <a:rPr lang="en-US" altLang="zh-TW" dirty="0" smtClean="0">
                <a:solidFill>
                  <a:schemeClr val="tx1"/>
                </a:solidFill>
                <a:latin typeface="標楷體" pitchFamily="65" charset="-120"/>
                <a:ea typeface="標楷體" pitchFamily="65" charset="-120"/>
                <a:cs typeface="Times New Roman" panose="02020603050405020304" pitchFamily="18" charset="0"/>
              </a:rPr>
              <a:t> </a:t>
            </a:r>
            <a:endParaRPr lang="en-US" sz="2000" dirty="0">
              <a:solidFill>
                <a:schemeClr val="tx1"/>
              </a:solidFill>
              <a:latin typeface="標楷體" pitchFamily="65" charset="-120"/>
              <a:ea typeface="標楷體" pitchFamily="65" charset="-120"/>
              <a:cs typeface="Times New Roman" panose="02020603050405020304" pitchFamily="18" charset="0"/>
            </a:endParaRPr>
          </a:p>
        </p:txBody>
      </p:sp>
      <p:sp>
        <p:nvSpPr>
          <p:cNvPr id="2" name="Title 1"/>
          <p:cNvSpPr>
            <a:spLocks noGrp="1"/>
          </p:cNvSpPr>
          <p:nvPr>
            <p:ph type="title"/>
          </p:nvPr>
        </p:nvSpPr>
        <p:spPr>
          <a:xfrm>
            <a:off x="1067673" y="76635"/>
            <a:ext cx="10588214" cy="1450757"/>
          </a:xfrm>
        </p:spPr>
        <p:txBody>
          <a:bodyPr anchor="ctr">
            <a:normAutofit/>
          </a:bodyPr>
          <a:lstStyle/>
          <a:p>
            <a:pPr algn="ctr"/>
            <a:r>
              <a:rPr lang="en-US" altLang="zh-TW" sz="4000" b="1" dirty="0" smtClean="0">
                <a:latin typeface="標楷體" panose="03000509000000000000" pitchFamily="65" charset="-120"/>
                <a:ea typeface="標楷體" panose="03000509000000000000" pitchFamily="65" charset="-120"/>
              </a:rPr>
              <a:t/>
            </a:r>
            <a:br>
              <a:rPr lang="en-US" altLang="zh-TW" sz="4000" b="1" dirty="0" smtClean="0">
                <a:latin typeface="標楷體" panose="03000509000000000000" pitchFamily="65" charset="-120"/>
                <a:ea typeface="標楷體" panose="03000509000000000000" pitchFamily="65" charset="-120"/>
              </a:rPr>
            </a:br>
            <a:r>
              <a:rPr lang="en-US" altLang="zh-CN" sz="4400" b="1" i="1" dirty="0" smtClean="0">
                <a:latin typeface="Times New Roman" panose="02020603050405020304" pitchFamily="18" charset="0"/>
                <a:ea typeface="DFKai-SB"/>
                <a:cs typeface="Times New Roman" panose="02020603050405020304" pitchFamily="18" charset="0"/>
              </a:rPr>
              <a:t>ADHD</a:t>
            </a:r>
            <a:r>
              <a:rPr lang="zh-CN" altLang="en-US" sz="4400" b="1" i="1" dirty="0" smtClean="0">
                <a:latin typeface="Times New Roman" panose="02020603050405020304" pitchFamily="18" charset="0"/>
                <a:ea typeface="標楷體" panose="03000509000000000000" pitchFamily="65" charset="-120"/>
                <a:cs typeface="Times New Roman" panose="02020603050405020304" pitchFamily="18" charset="0"/>
              </a:rPr>
              <a:t>兒童及其父母的壓力</a:t>
            </a:r>
            <a:endParaRPr lang="en-US" sz="4400" b="1" i="1" dirty="0">
              <a:latin typeface="Times New Roman" panose="02020603050405020304" pitchFamily="18" charset="0"/>
              <a:ea typeface="DFKai-SB"/>
              <a:cs typeface="Times New Roman" panose="02020603050405020304" pitchFamily="18" charset="0"/>
            </a:endParaRPr>
          </a:p>
        </p:txBody>
      </p:sp>
      <p:sp>
        <p:nvSpPr>
          <p:cNvPr id="16" name="Content Placeholder 1"/>
          <p:cNvSpPr>
            <a:spLocks noGrp="1"/>
          </p:cNvSpPr>
          <p:nvPr>
            <p:ph idx="1"/>
          </p:nvPr>
        </p:nvSpPr>
        <p:spPr>
          <a:xfrm>
            <a:off x="1736091" y="3083274"/>
            <a:ext cx="8229600" cy="5386603"/>
          </a:xfrm>
        </p:spPr>
        <p:txBody>
          <a:bodyPr>
            <a:normAutofit/>
          </a:bodyPr>
          <a:lstStyle/>
          <a:p>
            <a:pPr algn="ctr">
              <a:lnSpc>
                <a:spcPct val="100000"/>
              </a:lnSpc>
              <a:buNone/>
            </a:pPr>
            <a:endParaRPr lang="en-US" altLang="zh-TW" sz="600" dirty="0" smtClean="0">
              <a:latin typeface="Times New Roman" panose="02020603050405020304" pitchFamily="18" charset="0"/>
              <a:ea typeface="SimSun" panose="02010600030101010101" pitchFamily="2" charset="-122"/>
              <a:cs typeface="Times New Roman" panose="02020603050405020304" pitchFamily="18" charset="0"/>
            </a:endParaRPr>
          </a:p>
          <a:p>
            <a:pPr algn="ctr">
              <a:lnSpc>
                <a:spcPct val="100000"/>
              </a:lnSpc>
              <a:buNone/>
            </a:pPr>
            <a:r>
              <a:rPr lang="zh-CN" altLang="en-US" sz="2400" dirty="0" smtClean="0">
                <a:latin typeface="標楷體" pitchFamily="65" charset="-120"/>
                <a:ea typeface="標楷體" pitchFamily="65" charset="-120"/>
                <a:cs typeface="Times New Roman" panose="02020603050405020304" pitchFamily="18" charset="0"/>
              </a:rPr>
              <a:t>父母的壓力</a:t>
            </a:r>
            <a:endParaRPr lang="en-US" altLang="zh-TW" sz="2400" dirty="0">
              <a:latin typeface="標楷體" pitchFamily="65" charset="-120"/>
              <a:ea typeface="標楷體" pitchFamily="65" charset="-120"/>
              <a:cs typeface="Times New Roman" panose="02020603050405020304" pitchFamily="18" charset="0"/>
            </a:endParaRPr>
          </a:p>
          <a:p>
            <a:pPr algn="ctr">
              <a:lnSpc>
                <a:spcPct val="100000"/>
              </a:lnSpc>
              <a:buNone/>
            </a:pPr>
            <a:r>
              <a:rPr lang="zh-TW" altLang="en-US" b="1" dirty="0" smtClean="0">
                <a:latin typeface="SimSun" panose="02010600030101010101" pitchFamily="2" charset="-122"/>
                <a:ea typeface="SimSun" panose="02010600030101010101" pitchFamily="2" charset="-122"/>
              </a:rPr>
              <a:t>        </a:t>
            </a:r>
            <a:endParaRPr lang="en-US" altLang="zh-TW" b="1" dirty="0" smtClean="0">
              <a:latin typeface="SimSun" panose="02010600030101010101" pitchFamily="2" charset="-122"/>
              <a:ea typeface="SimSun" panose="02010600030101010101" pitchFamily="2" charset="-122"/>
            </a:endParaRPr>
          </a:p>
          <a:p>
            <a:pPr algn="ctr">
              <a:lnSpc>
                <a:spcPct val="100000"/>
              </a:lnSpc>
              <a:buNone/>
            </a:pPr>
            <a:endParaRPr lang="en-US" altLang="zh-TW" sz="3600" b="1" dirty="0" smtClean="0">
              <a:latin typeface="SimSun" panose="02010600030101010101" pitchFamily="2" charset="-122"/>
              <a:ea typeface="SimSun" panose="02010600030101010101" pitchFamily="2" charset="-122"/>
            </a:endParaRPr>
          </a:p>
          <a:p>
            <a:pPr algn="ctr">
              <a:buNone/>
            </a:pPr>
            <a:endParaRPr lang="en-US" altLang="zh-TW" sz="3600" b="1" dirty="0" smtClean="0">
              <a:latin typeface="SimSun" panose="02010600030101010101" pitchFamily="2" charset="-122"/>
              <a:ea typeface="SimSun" panose="02010600030101010101" pitchFamily="2" charset="-122"/>
            </a:endParaRPr>
          </a:p>
          <a:p>
            <a:pPr algn="ctr">
              <a:buNone/>
            </a:pPr>
            <a:r>
              <a:rPr lang="zh-CN" altLang="en-US" sz="2400" dirty="0" smtClean="0">
                <a:latin typeface="標楷體" pitchFamily="65" charset="-120"/>
                <a:ea typeface="標楷體" pitchFamily="65" charset="-120"/>
                <a:cs typeface="Times New Roman" panose="02020603050405020304" pitchFamily="18" charset="0"/>
              </a:rPr>
              <a:t>兒童行爲</a:t>
            </a:r>
            <a:endParaRPr lang="en-US" altLang="zh-CN" sz="2400" dirty="0">
              <a:latin typeface="標楷體" pitchFamily="65" charset="-120"/>
              <a:ea typeface="標楷體" pitchFamily="65" charset="-120"/>
              <a:cs typeface="Times New Roman" panose="02020603050405020304" pitchFamily="18" charset="0"/>
            </a:endParaRPr>
          </a:p>
        </p:txBody>
      </p:sp>
      <p:sp>
        <p:nvSpPr>
          <p:cNvPr id="17" name="Curved Left Arrow 16"/>
          <p:cNvSpPr/>
          <p:nvPr/>
        </p:nvSpPr>
        <p:spPr>
          <a:xfrm>
            <a:off x="7472197" y="3675542"/>
            <a:ext cx="1210221" cy="223837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18" name="Curved Left Arrow 17"/>
          <p:cNvSpPr/>
          <p:nvPr/>
        </p:nvSpPr>
        <p:spPr>
          <a:xfrm rot="11071286">
            <a:off x="3189588" y="3394017"/>
            <a:ext cx="1060941" cy="229991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21" name="Explosion 2 20"/>
          <p:cNvSpPr/>
          <p:nvPr/>
        </p:nvSpPr>
        <p:spPr>
          <a:xfrm rot="787903">
            <a:off x="3033869" y="2497703"/>
            <a:ext cx="2182565" cy="1292349"/>
          </a:xfrm>
          <a:prstGeom prst="irregularSeal2">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Explosion 2 21"/>
          <p:cNvSpPr/>
          <p:nvPr/>
        </p:nvSpPr>
        <p:spPr>
          <a:xfrm rot="786981">
            <a:off x="5451291" y="1611813"/>
            <a:ext cx="2225411" cy="1493248"/>
          </a:xfrm>
          <a:prstGeom prst="irregularSeal2">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i="1" dirty="0">
              <a:solidFill>
                <a:schemeClr val="tx1"/>
              </a:solidFill>
              <a:latin typeface="Times New Roman" panose="02020603050405020304" pitchFamily="18" charset="0"/>
              <a:cs typeface="Times New Roman" panose="02020603050405020304" pitchFamily="18" charset="0"/>
            </a:endParaRPr>
          </a:p>
        </p:txBody>
      </p:sp>
      <p:sp>
        <p:nvSpPr>
          <p:cNvPr id="24" name="Explosion 2 23"/>
          <p:cNvSpPr/>
          <p:nvPr/>
        </p:nvSpPr>
        <p:spPr>
          <a:xfrm>
            <a:off x="6827942" y="2065374"/>
            <a:ext cx="2524881" cy="1623865"/>
          </a:xfrm>
          <a:prstGeom prst="irregularSeal2">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7017784" y="2713942"/>
            <a:ext cx="2000410" cy="369332"/>
          </a:xfrm>
          <a:prstGeom prst="rect">
            <a:avLst/>
          </a:prstGeom>
        </p:spPr>
        <p:txBody>
          <a:bodyPr wrap="square">
            <a:spAutoFit/>
          </a:bodyPr>
          <a:lstStyle/>
          <a:p>
            <a:pPr algn="ctr"/>
            <a:r>
              <a:rPr lang="zh-CN" altLang="en-US" dirty="0" smtClean="0">
                <a:latin typeface="標楷體" pitchFamily="65" charset="-120"/>
                <a:ea typeface="標楷體" pitchFamily="65" charset="-120"/>
                <a:cs typeface="Times New Roman" panose="02020603050405020304" pitchFamily="18" charset="0"/>
              </a:rPr>
              <a:t>家庭照顧的壓力</a:t>
            </a:r>
            <a:endParaRPr lang="en-US" dirty="0">
              <a:latin typeface="標楷體" pitchFamily="65" charset="-120"/>
              <a:ea typeface="標楷體" pitchFamily="65" charset="-120"/>
              <a:cs typeface="Times New Roman" panose="02020603050405020304" pitchFamily="18" charset="0"/>
            </a:endParaRPr>
          </a:p>
        </p:txBody>
      </p:sp>
      <p:sp>
        <p:nvSpPr>
          <p:cNvPr id="26" name="Rectangle 25"/>
          <p:cNvSpPr/>
          <p:nvPr/>
        </p:nvSpPr>
        <p:spPr>
          <a:xfrm>
            <a:off x="3496484" y="2965376"/>
            <a:ext cx="1107996" cy="369332"/>
          </a:xfrm>
          <a:prstGeom prst="rect">
            <a:avLst/>
          </a:prstGeom>
        </p:spPr>
        <p:txBody>
          <a:bodyPr wrap="none">
            <a:spAutoFit/>
          </a:bodyPr>
          <a:lstStyle/>
          <a:p>
            <a:pPr algn="ctr"/>
            <a:r>
              <a:rPr lang="zh-CN" altLang="en-US" dirty="0" smtClean="0">
                <a:latin typeface="標楷體" pitchFamily="65" charset="-120"/>
                <a:ea typeface="標楷體" pitchFamily="65" charset="-120"/>
                <a:cs typeface="Times New Roman" panose="02020603050405020304" pitchFamily="18" charset="0"/>
              </a:rPr>
              <a:t>健康問題</a:t>
            </a:r>
            <a:endParaRPr lang="en-US" sz="2800" dirty="0">
              <a:latin typeface="標楷體" pitchFamily="65" charset="-120"/>
              <a:ea typeface="標楷體" pitchFamily="65" charset="-120"/>
              <a:cs typeface="Times New Roman" panose="02020603050405020304" pitchFamily="18" charset="0"/>
            </a:endParaRPr>
          </a:p>
        </p:txBody>
      </p:sp>
      <p:sp>
        <p:nvSpPr>
          <p:cNvPr id="3" name="Rectangle 2"/>
          <p:cNvSpPr/>
          <p:nvPr/>
        </p:nvSpPr>
        <p:spPr>
          <a:xfrm>
            <a:off x="5682312" y="2164349"/>
            <a:ext cx="1652038" cy="338554"/>
          </a:xfrm>
          <a:prstGeom prst="rect">
            <a:avLst/>
          </a:prstGeom>
        </p:spPr>
        <p:txBody>
          <a:bodyPr wrap="square">
            <a:spAutoFit/>
          </a:bodyPr>
          <a:lstStyle/>
          <a:p>
            <a:pPr algn="ctr"/>
            <a:r>
              <a:rPr lang="zh-CN" altLang="en-US" sz="1600" dirty="0" smtClean="0">
                <a:latin typeface="標楷體" pitchFamily="65" charset="-120"/>
                <a:ea typeface="標楷體" pitchFamily="65" charset="-120"/>
                <a:cs typeface="Times New Roman" panose="02020603050405020304" pitchFamily="18" charset="0"/>
              </a:rPr>
              <a:t>婚姻的壓力</a:t>
            </a:r>
            <a:r>
              <a:rPr lang="en-US" altLang="zh-TW" sz="1600" dirty="0" smtClean="0">
                <a:latin typeface="標楷體" pitchFamily="65" charset="-120"/>
                <a:ea typeface="標楷體" pitchFamily="65" charset="-120"/>
                <a:cs typeface="Times New Roman" panose="02020603050405020304" pitchFamily="18" charset="0"/>
              </a:rPr>
              <a:t> </a:t>
            </a:r>
            <a:endParaRPr lang="en-US" sz="1600" dirty="0">
              <a:latin typeface="標楷體" pitchFamily="65" charset="-120"/>
              <a:ea typeface="標楷體" pitchFamily="65" charset="-120"/>
              <a:cs typeface="Times New Roman" panose="02020603050405020304" pitchFamily="18" charset="0"/>
            </a:endParaRPr>
          </a:p>
        </p:txBody>
      </p:sp>
      <p:pic>
        <p:nvPicPr>
          <p:cNvPr id="2050" name="Picture 2" descr="http://www.jamaicaobserver.com/assets/10608002/Parent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10803" y="3927372"/>
            <a:ext cx="2609286" cy="1718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3042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http://2.bp.blogspot.com/-VMhQJLqchfI/UdQav0AC5fI/AAAAAAAAQEA/gFQbvlkvZ-s/s1280/kids-bullying.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99233" y="4334133"/>
            <a:ext cx="1397193" cy="152506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ts1.mm.bing.net/images/thumbnail.aspx?q=4755757737445884&amp;id=2ff842207aca5a64b33e959b06b2809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09236" y="2878760"/>
            <a:ext cx="1374380" cy="1427928"/>
          </a:xfrm>
          <a:prstGeom prst="rect">
            <a:avLst/>
          </a:prstGeom>
          <a:noFill/>
        </p:spPr>
      </p:pic>
      <p:sp>
        <p:nvSpPr>
          <p:cNvPr id="2" name="Title 1"/>
          <p:cNvSpPr>
            <a:spLocks noGrp="1"/>
          </p:cNvSpPr>
          <p:nvPr>
            <p:ph type="title"/>
          </p:nvPr>
        </p:nvSpPr>
        <p:spPr>
          <a:xfrm>
            <a:off x="1097279" y="50804"/>
            <a:ext cx="10058400" cy="1450757"/>
          </a:xfrm>
        </p:spPr>
        <p:txBody>
          <a:bodyPr anchor="ctr">
            <a:normAutofit/>
          </a:bodyPr>
          <a:lstStyle/>
          <a:p>
            <a:pPr algn="ctr"/>
            <a:r>
              <a:rPr lang="en-US" altLang="zh-CN" sz="4000" b="1" dirty="0" smtClean="0">
                <a:latin typeface="標楷體" panose="03000509000000000000" pitchFamily="65" charset="-120"/>
                <a:ea typeface="標楷體" panose="03000509000000000000" pitchFamily="65" charset="-120"/>
              </a:rPr>
              <a:t/>
            </a:r>
            <a:br>
              <a:rPr lang="en-US" altLang="zh-CN" sz="4000" b="1" dirty="0" smtClean="0">
                <a:latin typeface="標楷體" panose="03000509000000000000" pitchFamily="65" charset="-120"/>
                <a:ea typeface="標楷體" panose="03000509000000000000" pitchFamily="65" charset="-120"/>
              </a:rPr>
            </a:br>
            <a:r>
              <a:rPr lang="zh-CN" altLang="en-US" b="1" i="1" dirty="0" smtClean="0">
                <a:latin typeface="Times New Roman" panose="02020603050405020304" pitchFamily="18" charset="0"/>
                <a:ea typeface="標楷體" panose="03000509000000000000" pitchFamily="65" charset="-120"/>
                <a:cs typeface="Times New Roman" panose="02020603050405020304" pitchFamily="18" charset="0"/>
              </a:rPr>
              <a:t>親子</a:t>
            </a:r>
            <a:r>
              <a:rPr lang="zh-CN" altLang="en-US" b="1" i="1" dirty="0">
                <a:latin typeface="Times New Roman" panose="02020603050405020304" pitchFamily="18" charset="0"/>
                <a:ea typeface="標楷體" panose="03000509000000000000" pitchFamily="65" charset="-120"/>
                <a:cs typeface="Times New Roman" panose="02020603050405020304" pitchFamily="18" charset="0"/>
              </a:rPr>
              <a:t>互動情况</a:t>
            </a:r>
            <a:endParaRPr lang="en-US" b="1" i="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0" name="Content Placeholder 1"/>
          <p:cNvSpPr>
            <a:spLocks noGrp="1"/>
          </p:cNvSpPr>
          <p:nvPr>
            <p:ph idx="1"/>
          </p:nvPr>
        </p:nvSpPr>
        <p:spPr>
          <a:xfrm>
            <a:off x="7380000" y="1700809"/>
            <a:ext cx="8952138" cy="642130"/>
          </a:xfrm>
        </p:spPr>
        <p:txBody>
          <a:bodyPr>
            <a:noAutofit/>
          </a:bodyPr>
          <a:lstStyle/>
          <a:p>
            <a:pPr>
              <a:lnSpc>
                <a:spcPct val="150000"/>
              </a:lnSpc>
              <a:buClr>
                <a:schemeClr val="bg2">
                  <a:lumMod val="50000"/>
                </a:schemeClr>
              </a:buClr>
              <a:buFont typeface="Wingdings" panose="05000000000000000000" pitchFamily="2" charset="2"/>
              <a:buChar char="u"/>
            </a:pPr>
            <a:r>
              <a:rPr lang="zh-TW" altLang="en-US" sz="2800" b="1" dirty="0">
                <a:latin typeface="SimSun" panose="02010600030101010101" pitchFamily="2" charset="-122"/>
                <a:ea typeface="SimSun" panose="02010600030101010101" pitchFamily="2" charset="-122"/>
              </a:rPr>
              <a:t> </a:t>
            </a:r>
            <a:r>
              <a:rPr lang="zh-CN" altLang="en-US" sz="2800" dirty="0">
                <a:solidFill>
                  <a:schemeClr val="tx1"/>
                </a:solidFill>
                <a:latin typeface="標楷體" pitchFamily="65" charset="-120"/>
                <a:ea typeface="標楷體" pitchFamily="65" charset="-120"/>
                <a:cs typeface="Times New Roman" panose="02020603050405020304" pitchFamily="18" charset="0"/>
              </a:rPr>
              <a:t>父或母</a:t>
            </a:r>
            <a:r>
              <a:rPr lang="zh-CN" altLang="en-US" sz="2800" dirty="0" smtClean="0">
                <a:solidFill>
                  <a:schemeClr val="tx1"/>
                </a:solidFill>
                <a:latin typeface="標楷體" pitchFamily="65" charset="-120"/>
                <a:ea typeface="標楷體" pitchFamily="65" charset="-120"/>
                <a:cs typeface="Times New Roman" panose="02020603050405020304" pitchFamily="18" charset="0"/>
              </a:rPr>
              <a:t>的</a:t>
            </a:r>
            <a:r>
              <a:rPr lang="en-US" altLang="zh-CN" sz="2800" dirty="0" smtClean="0">
                <a:solidFill>
                  <a:schemeClr val="tx1"/>
                </a:solidFill>
                <a:latin typeface="標楷體" pitchFamily="65" charset="-120"/>
                <a:ea typeface="標楷體" pitchFamily="65" charset="-120"/>
                <a:cs typeface="Times New Roman" panose="02020603050405020304" pitchFamily="18" charset="0"/>
              </a:rPr>
              <a:t>ADHD</a:t>
            </a:r>
            <a:r>
              <a:rPr lang="zh-CN" altLang="en-US" sz="2800" dirty="0" smtClean="0">
                <a:solidFill>
                  <a:schemeClr val="tx1"/>
                </a:solidFill>
                <a:latin typeface="標楷體" pitchFamily="65" charset="-120"/>
                <a:ea typeface="標楷體" pitchFamily="65" charset="-120"/>
                <a:cs typeface="Times New Roman" panose="02020603050405020304" pitchFamily="18" charset="0"/>
              </a:rPr>
              <a:t> </a:t>
            </a:r>
            <a:r>
              <a:rPr lang="zh-CN" altLang="en-US" sz="2800" dirty="0">
                <a:solidFill>
                  <a:schemeClr val="tx1"/>
                </a:solidFill>
                <a:latin typeface="標楷體" pitchFamily="65" charset="-120"/>
                <a:ea typeface="標楷體" pitchFamily="65" charset="-120"/>
                <a:cs typeface="Times New Roman" panose="02020603050405020304" pitchFamily="18" charset="0"/>
              </a:rPr>
              <a:t>或抑鬱</a:t>
            </a:r>
            <a:endParaRPr lang="en-US" sz="2800" dirty="0">
              <a:solidFill>
                <a:schemeClr val="tx1"/>
              </a:solidFill>
              <a:latin typeface="標楷體" pitchFamily="65" charset="-120"/>
              <a:ea typeface="標楷體" pitchFamily="65" charset="-120"/>
              <a:cs typeface="Times New Roman" panose="02020603050405020304" pitchFamily="18" charset="0"/>
            </a:endParaRPr>
          </a:p>
          <a:p>
            <a:endParaRPr lang="en-US" sz="1800" dirty="0">
              <a:latin typeface="SimSun" panose="02010600030101010101" pitchFamily="2" charset="-122"/>
              <a:ea typeface="SimSun" panose="02010600030101010101" pitchFamily="2" charset="-122"/>
            </a:endParaRPr>
          </a:p>
        </p:txBody>
      </p:sp>
      <p:sp>
        <p:nvSpPr>
          <p:cNvPr id="4" name="Rectangle 3"/>
          <p:cNvSpPr/>
          <p:nvPr/>
        </p:nvSpPr>
        <p:spPr>
          <a:xfrm>
            <a:off x="1097279" y="1846036"/>
            <a:ext cx="6496889" cy="1169551"/>
          </a:xfrm>
          <a:prstGeom prst="rect">
            <a:avLst/>
          </a:prstGeom>
        </p:spPr>
        <p:txBody>
          <a:bodyPr wrap="square">
            <a:spAutoFit/>
          </a:bodyPr>
          <a:lstStyle/>
          <a:p>
            <a:pPr marL="457200" indent="-457200">
              <a:buClr>
                <a:schemeClr val="bg2">
                  <a:lumMod val="50000"/>
                </a:schemeClr>
              </a:buClr>
              <a:buFont typeface="Wingdings" panose="05000000000000000000" pitchFamily="2" charset="2"/>
              <a:buChar char="u"/>
            </a:pPr>
            <a:r>
              <a:rPr lang="zh-CN" altLang="en-US" sz="2800" dirty="0" smtClean="0">
                <a:latin typeface="標楷體" pitchFamily="65" charset="-120"/>
                <a:ea typeface="標楷體" pitchFamily="65" charset="-120"/>
                <a:cs typeface="Times New Roman" panose="02020603050405020304" pitchFamily="18" charset="0"/>
              </a:rPr>
              <a:t>父母對</a:t>
            </a:r>
            <a:r>
              <a:rPr lang="en-US" altLang="zh-CN" sz="2800" dirty="0" smtClean="0">
                <a:latin typeface="標楷體" pitchFamily="65" charset="-120"/>
                <a:ea typeface="標楷體" pitchFamily="65" charset="-120"/>
                <a:cs typeface="Times New Roman" panose="02020603050405020304" pitchFamily="18" charset="0"/>
              </a:rPr>
              <a:t>ADHD</a:t>
            </a:r>
            <a:r>
              <a:rPr lang="zh-CN" altLang="en-US" sz="2800" dirty="0" smtClean="0">
                <a:latin typeface="標楷體" pitchFamily="65" charset="-120"/>
                <a:ea typeface="標楷體" pitchFamily="65" charset="-120"/>
                <a:cs typeface="Times New Roman" panose="02020603050405020304" pitchFamily="18" charset="0"/>
              </a:rPr>
              <a:t>的誤解</a:t>
            </a:r>
            <a:r>
              <a:rPr lang="zh-TW" altLang="en-US" sz="2800" dirty="0" smtClean="0">
                <a:latin typeface="標楷體" pitchFamily="65" charset="-120"/>
                <a:ea typeface="標楷體" pitchFamily="65" charset="-120"/>
                <a:cs typeface="Times New Roman" panose="02020603050405020304" pitchFamily="18" charset="0"/>
              </a:rPr>
              <a:t> </a:t>
            </a:r>
            <a:endParaRPr lang="en-US" altLang="zh-TW" sz="2000" dirty="0" smtClean="0">
              <a:latin typeface="標楷體" pitchFamily="65" charset="-120"/>
              <a:ea typeface="標楷體" pitchFamily="65" charset="-120"/>
              <a:cs typeface="Times New Roman" panose="02020603050405020304" pitchFamily="18" charset="0"/>
            </a:endParaRPr>
          </a:p>
          <a:p>
            <a:pPr>
              <a:lnSpc>
                <a:spcPct val="150000"/>
              </a:lnSpc>
            </a:pPr>
            <a:endParaRPr lang="en-US" altLang="zh-TW" sz="2800" dirty="0" smtClean="0">
              <a:latin typeface="SimSun" panose="02010600030101010101" pitchFamily="2" charset="-122"/>
              <a:ea typeface="SimSun" panose="02010600030101010101" pitchFamily="2" charset="-122"/>
            </a:endParaRPr>
          </a:p>
        </p:txBody>
      </p:sp>
      <p:sp>
        <p:nvSpPr>
          <p:cNvPr id="6" name="Rectangle 5"/>
          <p:cNvSpPr/>
          <p:nvPr/>
        </p:nvSpPr>
        <p:spPr>
          <a:xfrm>
            <a:off x="301545" y="3160814"/>
            <a:ext cx="3571666" cy="1446550"/>
          </a:xfrm>
          <a:prstGeom prst="rect">
            <a:avLst/>
          </a:prstGeom>
        </p:spPr>
        <p:txBody>
          <a:bodyPr wrap="square">
            <a:spAutoFit/>
          </a:bodyPr>
          <a:lstStyle/>
          <a:p>
            <a:r>
              <a:rPr lang="en-US" altLang="zh-TW" sz="4000" b="1" dirty="0" smtClean="0">
                <a:solidFill>
                  <a:schemeClr val="accent2">
                    <a:lumMod val="75000"/>
                  </a:schemeClr>
                </a:solidFill>
                <a:latin typeface="SimSun" panose="02010600030101010101" pitchFamily="2" charset="-122"/>
                <a:ea typeface="SimSun" panose="02010600030101010101" pitchFamily="2" charset="-122"/>
              </a:rPr>
              <a:t/>
            </a:r>
            <a:br>
              <a:rPr lang="en-US" altLang="zh-TW" sz="4000" b="1" dirty="0" smtClean="0">
                <a:solidFill>
                  <a:schemeClr val="accent2">
                    <a:lumMod val="75000"/>
                  </a:schemeClr>
                </a:solidFill>
                <a:latin typeface="SimSun" panose="02010600030101010101" pitchFamily="2" charset="-122"/>
                <a:ea typeface="SimSun" panose="02010600030101010101" pitchFamily="2" charset="-122"/>
              </a:rPr>
            </a:br>
            <a:r>
              <a:rPr lang="en-US" altLang="zh-CN" sz="2400" i="1" dirty="0" smtClean="0">
                <a:latin typeface="標楷體" pitchFamily="65" charset="-120"/>
                <a:ea typeface="標楷體" pitchFamily="65" charset="-120"/>
                <a:cs typeface="Times New Roman" panose="02020603050405020304" pitchFamily="18" charset="0"/>
              </a:rPr>
              <a:t>ADHD</a:t>
            </a:r>
            <a:r>
              <a:rPr lang="zh-CN" altLang="en-US" sz="2400" i="1" dirty="0" smtClean="0">
                <a:latin typeface="標楷體" pitchFamily="65" charset="-120"/>
                <a:ea typeface="標楷體" pitchFamily="65" charset="-120"/>
                <a:cs typeface="Times New Roman" panose="02020603050405020304" pitchFamily="18" charset="0"/>
              </a:rPr>
              <a:t>兒童的父母傾向于用嚴厲和控制的育兒技巧</a:t>
            </a:r>
            <a:endParaRPr lang="en-US" sz="2400" i="1" dirty="0">
              <a:latin typeface="標楷體" pitchFamily="65" charset="-120"/>
              <a:ea typeface="標楷體" pitchFamily="65" charset="-120"/>
              <a:cs typeface="Times New Roman" panose="02020603050405020304" pitchFamily="18" charset="0"/>
            </a:endParaRPr>
          </a:p>
        </p:txBody>
      </p:sp>
      <p:sp>
        <p:nvSpPr>
          <p:cNvPr id="7" name="Rectangle 6"/>
          <p:cNvSpPr/>
          <p:nvPr/>
        </p:nvSpPr>
        <p:spPr>
          <a:xfrm>
            <a:off x="6134139" y="3574313"/>
            <a:ext cx="1704520" cy="954107"/>
          </a:xfrm>
          <a:prstGeom prst="rect">
            <a:avLst/>
          </a:prstGeom>
        </p:spPr>
        <p:txBody>
          <a:bodyPr wrap="square">
            <a:spAutoFit/>
          </a:bodyPr>
          <a:lstStyle/>
          <a:p>
            <a:r>
              <a:rPr lang="en-US" altLang="zh-TW" sz="2800" b="1" dirty="0" smtClean="0">
                <a:solidFill>
                  <a:schemeClr val="accent2">
                    <a:lumMod val="75000"/>
                  </a:schemeClr>
                </a:solidFill>
                <a:latin typeface="SimSun" panose="02010600030101010101" pitchFamily="2" charset="-122"/>
                <a:ea typeface="SimSun" panose="02010600030101010101" pitchFamily="2" charset="-122"/>
              </a:rPr>
              <a:t/>
            </a:r>
            <a:br>
              <a:rPr lang="en-US" altLang="zh-TW" sz="2800" b="1" dirty="0" smtClean="0">
                <a:solidFill>
                  <a:schemeClr val="accent2">
                    <a:lumMod val="75000"/>
                  </a:schemeClr>
                </a:solidFill>
                <a:latin typeface="SimSun" panose="02010600030101010101" pitchFamily="2" charset="-122"/>
                <a:ea typeface="SimSun" panose="02010600030101010101" pitchFamily="2" charset="-122"/>
              </a:rPr>
            </a:br>
            <a:r>
              <a:rPr lang="zh-CN" altLang="en-US" sz="2800" i="1" dirty="0" smtClean="0">
                <a:latin typeface="標楷體" pitchFamily="65" charset="-120"/>
                <a:ea typeface="標楷體" pitchFamily="65" charset="-120"/>
                <a:cs typeface="Times New Roman" panose="02020603050405020304" pitchFamily="18" charset="0"/>
              </a:rPr>
              <a:t>兒童忤逆</a:t>
            </a:r>
            <a:endParaRPr lang="en-US" sz="2800" i="1" dirty="0">
              <a:latin typeface="標楷體" pitchFamily="65" charset="-120"/>
              <a:ea typeface="標楷體" pitchFamily="65" charset="-120"/>
              <a:cs typeface="Times New Roman" panose="02020603050405020304" pitchFamily="18" charset="0"/>
            </a:endParaRPr>
          </a:p>
        </p:txBody>
      </p:sp>
      <p:sp>
        <p:nvSpPr>
          <p:cNvPr id="8" name="Curved Left Arrow 7"/>
          <p:cNvSpPr/>
          <p:nvPr/>
        </p:nvSpPr>
        <p:spPr>
          <a:xfrm rot="16200000">
            <a:off x="4296364" y="1195712"/>
            <a:ext cx="878644" cy="375420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Curved Left Arrow 8"/>
          <p:cNvSpPr/>
          <p:nvPr/>
        </p:nvSpPr>
        <p:spPr>
          <a:xfrm rot="5400000">
            <a:off x="4326298" y="3660970"/>
            <a:ext cx="956725" cy="389215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Rectangle 10"/>
          <p:cNvSpPr/>
          <p:nvPr/>
        </p:nvSpPr>
        <p:spPr>
          <a:xfrm>
            <a:off x="7979794" y="2811204"/>
            <a:ext cx="3753456" cy="461665"/>
          </a:xfrm>
          <a:prstGeom prst="rect">
            <a:avLst/>
          </a:prstGeom>
        </p:spPr>
        <p:txBody>
          <a:bodyPr wrap="square">
            <a:spAutoFit/>
          </a:bodyPr>
          <a:lstStyle/>
          <a:p>
            <a:pPr marL="342900" indent="-342900">
              <a:buFont typeface="Wingdings" panose="05000000000000000000" pitchFamily="2" charset="2"/>
              <a:buChar char="u"/>
            </a:pPr>
            <a:r>
              <a:rPr lang="zh-CN" altLang="en-US" sz="2400" dirty="0" smtClean="0">
                <a:latin typeface="標楷體" pitchFamily="65" charset="-120"/>
                <a:ea typeface="標楷體" pitchFamily="65" charset="-120"/>
                <a:cs typeface="Times New Roman" panose="02020603050405020304" pitchFamily="18" charset="0"/>
              </a:rPr>
              <a:t>玩樂時間的良好關係</a:t>
            </a:r>
            <a:endParaRPr lang="en-US" sz="2400" dirty="0">
              <a:latin typeface="標楷體" pitchFamily="65" charset="-120"/>
              <a:ea typeface="標楷體" pitchFamily="65" charset="-120"/>
              <a:cs typeface="Times New Roman" panose="02020603050405020304" pitchFamily="18" charset="0"/>
            </a:endParaRPr>
          </a:p>
        </p:txBody>
      </p:sp>
      <p:sp>
        <p:nvSpPr>
          <p:cNvPr id="12" name="Rectangle 11"/>
          <p:cNvSpPr/>
          <p:nvPr/>
        </p:nvSpPr>
        <p:spPr>
          <a:xfrm>
            <a:off x="7998082" y="3802689"/>
            <a:ext cx="3735168" cy="830997"/>
          </a:xfrm>
          <a:prstGeom prst="rect">
            <a:avLst/>
          </a:prstGeom>
        </p:spPr>
        <p:txBody>
          <a:bodyPr wrap="square">
            <a:spAutoFit/>
          </a:bodyPr>
          <a:lstStyle/>
          <a:p>
            <a:pPr marL="342900" indent="-342900">
              <a:buFont typeface="Wingdings" panose="05000000000000000000" pitchFamily="2" charset="2"/>
              <a:buChar char="u"/>
            </a:pPr>
            <a:r>
              <a:rPr lang="zh-CN" altLang="en-US" sz="2400" dirty="0" smtClean="0">
                <a:latin typeface="標楷體" pitchFamily="65" charset="-120"/>
                <a:ea typeface="標楷體" pitchFamily="65" charset="-120"/>
                <a:cs typeface="Times New Roman" panose="02020603050405020304" pitchFamily="18" charset="0"/>
              </a:rPr>
              <a:t>在學習上父母和兒童之間的困難或衝突</a:t>
            </a:r>
            <a:endParaRPr lang="en-US" sz="2400" dirty="0">
              <a:latin typeface="標楷體" pitchFamily="65" charset="-120"/>
              <a:ea typeface="標楷體" pitchFamily="65" charset="-120"/>
              <a:cs typeface="Times New Roman" panose="02020603050405020304" pitchFamily="18" charset="0"/>
            </a:endParaRPr>
          </a:p>
        </p:txBody>
      </p:sp>
    </p:spTree>
    <p:extLst>
      <p:ext uri="{BB962C8B-B14F-4D97-AF65-F5344CB8AC3E}">
        <p14:creationId xmlns:p14="http://schemas.microsoft.com/office/powerpoint/2010/main" val="8184466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1000" fill="hold"/>
                                        <p:tgtEl>
                                          <p:spTgt spid="10">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0">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0">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strVal val="#ppt_w*0.70"/>
                                          </p:val>
                                        </p:tav>
                                        <p:tav tm="100000">
                                          <p:val>
                                            <p:strVal val="#ppt_w"/>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animEffect transition="in" filter="fade">
                                      <p:cBhvr>
                                        <p:cTn id="14" dur="1000"/>
                                        <p:tgtEl>
                                          <p:spTgt spid="11"/>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strVal val="#ppt_w*0.70"/>
                                          </p:val>
                                        </p:tav>
                                        <p:tav tm="100000">
                                          <p:val>
                                            <p:strVal val="#ppt_w"/>
                                          </p:val>
                                        </p:tav>
                                      </p:tavLst>
                                    </p:anim>
                                    <p:anim calcmode="lin" valueType="num">
                                      <p:cBhvr>
                                        <p:cTn id="18" dur="1000" fill="hold"/>
                                        <p:tgtEl>
                                          <p:spTgt spid="12"/>
                                        </p:tgtEl>
                                        <p:attrNameLst>
                                          <p:attrName>ppt_h</p:attrName>
                                        </p:attrNameLst>
                                      </p:cBhvr>
                                      <p:tavLst>
                                        <p:tav tm="0">
                                          <p:val>
                                            <p:strVal val="#ppt_h"/>
                                          </p:val>
                                        </p:tav>
                                        <p:tav tm="100000">
                                          <p:val>
                                            <p:strVal val="#ppt_h"/>
                                          </p:val>
                                        </p:tav>
                                      </p:tavLst>
                                    </p:anim>
                                    <p:animEffect transition="in" filter="fade">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zh-TW" altLang="en-US" dirty="0">
                <a:latin typeface="DFKai-SB" panose="03000509000000000000" pitchFamily="65" charset="-120"/>
                <a:ea typeface="DFKai-SB" panose="03000509000000000000" pitchFamily="65" charset="-120"/>
              </a:rPr>
              <a:t>第二部分</a:t>
            </a:r>
            <a:r>
              <a:rPr lang="en-US" altLang="zh-TW" dirty="0">
                <a:latin typeface="DFKai-SB" panose="03000509000000000000" pitchFamily="65" charset="-120"/>
                <a:ea typeface="DFKai-SB" panose="03000509000000000000" pitchFamily="65" charset="-120"/>
              </a:rPr>
              <a:t/>
            </a:r>
            <a:br>
              <a:rPr lang="en-US" altLang="zh-TW" dirty="0">
                <a:latin typeface="DFKai-SB" panose="03000509000000000000" pitchFamily="65" charset="-120"/>
                <a:ea typeface="DFKai-SB" panose="03000509000000000000" pitchFamily="65" charset="-120"/>
              </a:rPr>
            </a:br>
            <a:endParaRPr lang="en-US" dirty="0"/>
          </a:p>
        </p:txBody>
      </p:sp>
      <p:sp>
        <p:nvSpPr>
          <p:cNvPr id="5" name="Content Placeholder 4"/>
          <p:cNvSpPr>
            <a:spLocks noGrp="1"/>
          </p:cNvSpPr>
          <p:nvPr>
            <p:ph idx="1"/>
          </p:nvPr>
        </p:nvSpPr>
        <p:spPr/>
        <p:txBody>
          <a:bodyPr/>
          <a:lstStyle/>
          <a:p>
            <a:pPr marL="0" indent="0">
              <a:buNone/>
            </a:pPr>
            <a:endParaRPr lang="en-US" altLang="zh-TW" sz="3200" dirty="0" smtClean="0">
              <a:latin typeface="DFKai-SB" panose="03000509000000000000" pitchFamily="65" charset="-120"/>
              <a:ea typeface="DFKai-SB" panose="03000509000000000000" pitchFamily="65" charset="-120"/>
            </a:endParaRPr>
          </a:p>
          <a:p>
            <a:pPr marL="0" indent="0">
              <a:buNone/>
            </a:pPr>
            <a:r>
              <a:rPr lang="zh-TW" altLang="en-US" sz="4000" dirty="0" smtClean="0">
                <a:latin typeface="DFKai-SB" panose="03000509000000000000" pitchFamily="65" charset="-120"/>
                <a:ea typeface="DFKai-SB" panose="03000509000000000000" pitchFamily="65" charset="-120"/>
              </a:rPr>
              <a:t>現今</a:t>
            </a:r>
            <a:r>
              <a:rPr lang="zh-TW" altLang="en-US" sz="4000" dirty="0">
                <a:latin typeface="DFKai-SB" panose="03000509000000000000" pitchFamily="65" charset="-120"/>
                <a:ea typeface="DFKai-SB" panose="03000509000000000000" pitchFamily="65" charset="-120"/>
              </a:rPr>
              <a:t>社會對青年人的要求</a:t>
            </a:r>
            <a:endParaRPr lang="en-US" altLang="zh-TW" sz="4000" dirty="0">
              <a:latin typeface="DFKai-SB" panose="03000509000000000000" pitchFamily="65" charset="-120"/>
              <a:ea typeface="DFKai-SB" panose="03000509000000000000" pitchFamily="65" charset="-120"/>
            </a:endParaRPr>
          </a:p>
          <a:p>
            <a:endParaRPr lang="en-US" altLang="zh-TW" dirty="0" smtClean="0">
              <a:solidFill>
                <a:schemeClr val="accent2"/>
              </a:solidFill>
              <a:latin typeface="DFKai-SB" panose="03000509000000000000" pitchFamily="65" charset="-120"/>
              <a:ea typeface="DFKai-SB" panose="03000509000000000000" pitchFamily="65" charset="-120"/>
            </a:endParaRPr>
          </a:p>
          <a:p>
            <a:r>
              <a:rPr lang="zh-TW" altLang="en-US" sz="3600" dirty="0" smtClean="0">
                <a:solidFill>
                  <a:schemeClr val="accent2"/>
                </a:solidFill>
                <a:latin typeface="DFKai-SB" panose="03000509000000000000" pitchFamily="65" charset="-120"/>
                <a:ea typeface="DFKai-SB" panose="03000509000000000000" pitchFamily="65" charset="-120"/>
              </a:rPr>
              <a:t>古代</a:t>
            </a:r>
            <a:r>
              <a:rPr lang="zh-TW" altLang="en-US" sz="3600" dirty="0">
                <a:solidFill>
                  <a:schemeClr val="accent2"/>
                </a:solidFill>
                <a:latin typeface="DFKai-SB" panose="03000509000000000000" pitchFamily="65" charset="-120"/>
                <a:ea typeface="DFKai-SB" panose="03000509000000000000" pitchFamily="65" charset="-120"/>
              </a:rPr>
              <a:t>青年仕途</a:t>
            </a:r>
            <a:endParaRPr lang="en-US" altLang="zh-TW" sz="3600" dirty="0">
              <a:solidFill>
                <a:schemeClr val="accent2"/>
              </a:solidFill>
              <a:latin typeface="DFKai-SB" panose="03000509000000000000" pitchFamily="65" charset="-120"/>
              <a:ea typeface="DFKai-SB" panose="03000509000000000000" pitchFamily="65" charset="-120"/>
            </a:endParaRPr>
          </a:p>
          <a:p>
            <a:r>
              <a:rPr lang="zh-TW" altLang="en-US" sz="3600" dirty="0">
                <a:solidFill>
                  <a:schemeClr val="accent2"/>
                </a:solidFill>
                <a:latin typeface="DFKai-SB" panose="03000509000000000000" pitchFamily="65" charset="-120"/>
                <a:ea typeface="DFKai-SB" panose="03000509000000000000" pitchFamily="65" charset="-120"/>
              </a:rPr>
              <a:t>後現代社會的特色</a:t>
            </a:r>
            <a:endParaRPr lang="en-US" altLang="zh-HK" sz="3600" dirty="0">
              <a:solidFill>
                <a:schemeClr val="accent2"/>
              </a:solidFill>
              <a:latin typeface="DFKai-SB" panose="03000509000000000000" pitchFamily="65" charset="-120"/>
              <a:ea typeface="DFKai-SB" panose="03000509000000000000" pitchFamily="65" charset="-120"/>
            </a:endParaRPr>
          </a:p>
          <a:p>
            <a:endParaRPr lang="en-US" dirty="0"/>
          </a:p>
        </p:txBody>
      </p:sp>
      <p:sp>
        <p:nvSpPr>
          <p:cNvPr id="6" name="Text Placeholder 5"/>
          <p:cNvSpPr>
            <a:spLocks noGrp="1"/>
          </p:cNvSpPr>
          <p:nvPr>
            <p:ph type="body" sz="half" idx="2"/>
          </p:nvPr>
        </p:nvSpPr>
        <p:spPr/>
        <p:txBody>
          <a:bodyPr/>
          <a:lstStyle/>
          <a:p>
            <a:endParaRPr lang="en-US"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r="1250" b="8046"/>
          <a:stretch/>
        </p:blipFill>
        <p:spPr>
          <a:xfrm>
            <a:off x="283779" y="3262399"/>
            <a:ext cx="3373821" cy="3359119"/>
          </a:xfrm>
          <a:prstGeom prst="rect">
            <a:avLst/>
          </a:prstGeom>
        </p:spPr>
      </p:pic>
    </p:spTree>
    <p:extLst>
      <p:ext uri="{BB962C8B-B14F-4D97-AF65-F5344CB8AC3E}">
        <p14:creationId xmlns:p14="http://schemas.microsoft.com/office/powerpoint/2010/main" val="34616725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latin typeface="DFKai-SB" panose="03000509000000000000" pitchFamily="65" charset="-120"/>
                <a:ea typeface="DFKai-SB" panose="03000509000000000000" pitchFamily="65" charset="-120"/>
              </a:rPr>
              <a:t>達爾文的故事</a:t>
            </a:r>
            <a:endParaRPr lang="en-US" dirty="0">
              <a:latin typeface="DFKai-SB" panose="03000509000000000000" pitchFamily="65" charset="-120"/>
              <a:ea typeface="DFKai-SB" panose="03000509000000000000" pitchFamily="65" charset="-120"/>
            </a:endParaRPr>
          </a:p>
        </p:txBody>
      </p:sp>
      <p:pic>
        <p:nvPicPr>
          <p:cNvPr id="1026" name="Picture 2" descr="http://big5.huaxia.com/zhwh/wmty/images/2014/01/02/1101290.jpg"/>
          <p:cNvPicPr>
            <a:picLocks noChangeAspect="1" noChangeArrowheads="1"/>
          </p:cNvPicPr>
          <p:nvPr/>
        </p:nvPicPr>
        <p:blipFill rotWithShape="1">
          <a:blip r:embed="rId3">
            <a:extLst>
              <a:ext uri="{28A0092B-C50C-407E-A947-70E740481C1C}">
                <a14:useLocalDpi xmlns:a14="http://schemas.microsoft.com/office/drawing/2010/main" val="0"/>
              </a:ext>
            </a:extLst>
          </a:blip>
          <a:srcRect r="1332" b="1976"/>
          <a:stretch/>
        </p:blipFill>
        <p:spPr bwMode="auto">
          <a:xfrm>
            <a:off x="0" y="3011593"/>
            <a:ext cx="2819400" cy="332389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edia.nationalarchives.gov.uk/files/2009/10/ADM51-305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9404" y="2084199"/>
            <a:ext cx="5092630" cy="40233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ecx.images-amazon.com/images/I/51AOBEvGLjL._SY344_BO1,204,203,200_.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1432" y="2036060"/>
            <a:ext cx="2718254" cy="40714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dvbiology.org/biologyweb/darwinvoyag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31432" y="1845734"/>
            <a:ext cx="7507487" cy="43543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big5.huaxia.com/zhwh/wmty/images/2014/01/02/1101290.jpg"/>
          <p:cNvPicPr>
            <a:picLocks noChangeAspect="1" noChangeArrowheads="1"/>
          </p:cNvPicPr>
          <p:nvPr/>
        </p:nvPicPr>
        <p:blipFill rotWithShape="1">
          <a:blip r:embed="rId3">
            <a:extLst>
              <a:ext uri="{28A0092B-C50C-407E-A947-70E740481C1C}">
                <a14:useLocalDpi xmlns:a14="http://schemas.microsoft.com/office/drawing/2010/main" val="0"/>
              </a:ext>
            </a:extLst>
          </a:blip>
          <a:srcRect r="1332" b="1976"/>
          <a:stretch/>
        </p:blipFill>
        <p:spPr bwMode="auto">
          <a:xfrm>
            <a:off x="152400" y="3163993"/>
            <a:ext cx="2819400" cy="332389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big5.huaxia.com/zhwh/wmty/images/2014/01/02/1101290.jpg"/>
          <p:cNvPicPr>
            <a:picLocks noChangeAspect="1" noChangeArrowheads="1"/>
          </p:cNvPicPr>
          <p:nvPr/>
        </p:nvPicPr>
        <p:blipFill rotWithShape="1">
          <a:blip r:embed="rId3">
            <a:extLst>
              <a:ext uri="{28A0092B-C50C-407E-A947-70E740481C1C}">
                <a14:useLocalDpi xmlns:a14="http://schemas.microsoft.com/office/drawing/2010/main" val="0"/>
              </a:ext>
            </a:extLst>
          </a:blip>
          <a:srcRect r="1332" b="1976"/>
          <a:stretch/>
        </p:blipFill>
        <p:spPr bwMode="auto">
          <a:xfrm>
            <a:off x="171474" y="3163993"/>
            <a:ext cx="2819400" cy="332389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big5.huaxia.com/zhwh/wmty/images/2014/01/02/1101290.jpg"/>
          <p:cNvPicPr>
            <a:picLocks noChangeAspect="1" noChangeArrowheads="1"/>
          </p:cNvPicPr>
          <p:nvPr/>
        </p:nvPicPr>
        <p:blipFill rotWithShape="1">
          <a:blip r:embed="rId3">
            <a:extLst>
              <a:ext uri="{28A0092B-C50C-407E-A947-70E740481C1C}">
                <a14:useLocalDpi xmlns:a14="http://schemas.microsoft.com/office/drawing/2010/main" val="0"/>
              </a:ext>
            </a:extLst>
          </a:blip>
          <a:srcRect r="1332" b="1976"/>
          <a:stretch/>
        </p:blipFill>
        <p:spPr bwMode="auto">
          <a:xfrm>
            <a:off x="183243" y="3163993"/>
            <a:ext cx="2819400" cy="3323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856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par>
                                <p:cTn id="8" presetID="22" presetClass="entr" presetSubtype="8" fill="hold" nodeType="withEffect">
                                  <p:stCondLst>
                                    <p:cond delay="0"/>
                                  </p:stCondLst>
                                  <p:childTnLst>
                                    <p:set>
                                      <p:cBhvr>
                                        <p:cTn id="9" dur="1" fill="hold">
                                          <p:stCondLst>
                                            <p:cond delay="0"/>
                                          </p:stCondLst>
                                        </p:cTn>
                                        <p:tgtEl>
                                          <p:spTgt spid="1030"/>
                                        </p:tgtEl>
                                        <p:attrNameLst>
                                          <p:attrName>style.visibility</p:attrName>
                                        </p:attrNameLst>
                                      </p:cBhvr>
                                      <p:to>
                                        <p:strVal val="visible"/>
                                      </p:to>
                                    </p:set>
                                    <p:animEffect transition="in" filter="wipe(left)">
                                      <p:cBhvr>
                                        <p:cTn id="10" dur="500"/>
                                        <p:tgtEl>
                                          <p:spTgt spid="103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034"/>
                                        </p:tgtEl>
                                        <p:attrNameLst>
                                          <p:attrName>style.visibility</p:attrName>
                                        </p:attrNameLst>
                                      </p:cBhvr>
                                      <p:to>
                                        <p:strVal val="visible"/>
                                      </p:to>
                                    </p:set>
                                    <p:animEffect transition="in" filter="wipe(left)">
                                      <p:cBhvr>
                                        <p:cTn id="15" dur="5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latin typeface="DFKai-SB" panose="03000509000000000000" pitchFamily="65" charset="-120"/>
                <a:ea typeface="DFKai-SB" panose="03000509000000000000" pitchFamily="65" charset="-120"/>
              </a:rPr>
              <a:t>從達爾文看十八世紀青年人仕途</a:t>
            </a:r>
            <a:endParaRPr lang="en-US" dirty="0">
              <a:latin typeface="DFKai-SB" panose="03000509000000000000" pitchFamily="65" charset="-120"/>
              <a:ea typeface="DFKai-SB" panose="03000509000000000000" pitchFamily="65" charset="-120"/>
            </a:endParaRPr>
          </a:p>
        </p:txBody>
      </p:sp>
      <p:pic>
        <p:nvPicPr>
          <p:cNvPr id="4" name="Picture 2" descr="http://big5.huaxia.com/zhwh/wmty/images/2014/01/02/1101290.jpg"/>
          <p:cNvPicPr>
            <a:picLocks noChangeAspect="1" noChangeArrowheads="1"/>
          </p:cNvPicPr>
          <p:nvPr/>
        </p:nvPicPr>
        <p:blipFill rotWithShape="1">
          <a:blip r:embed="rId3">
            <a:extLst>
              <a:ext uri="{28A0092B-C50C-407E-A947-70E740481C1C}">
                <a14:useLocalDpi xmlns:a14="http://schemas.microsoft.com/office/drawing/2010/main" val="0"/>
              </a:ext>
            </a:extLst>
          </a:blip>
          <a:srcRect r="1332" b="1976"/>
          <a:stretch/>
        </p:blipFill>
        <p:spPr bwMode="auto">
          <a:xfrm>
            <a:off x="0" y="3011593"/>
            <a:ext cx="2819400" cy="332389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854890" y="1919494"/>
            <a:ext cx="1828799" cy="584775"/>
          </a:xfrm>
          <a:prstGeom prst="rect">
            <a:avLst/>
          </a:prstGeom>
          <a:ln w="28575">
            <a:round/>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zh-TW" altLang="en-US" sz="3200" b="1" dirty="0" smtClean="0">
                <a:solidFill>
                  <a:schemeClr val="accent2"/>
                </a:solidFill>
                <a:latin typeface="DFKai-SB" panose="03000509000000000000" pitchFamily="65" charset="-120"/>
                <a:ea typeface="DFKai-SB" panose="03000509000000000000" pitchFamily="65" charset="-120"/>
              </a:rPr>
              <a:t>成功因素</a:t>
            </a:r>
            <a:endParaRPr lang="en-US" sz="3200" b="1" dirty="0">
              <a:solidFill>
                <a:schemeClr val="accent2"/>
              </a:solidFill>
              <a:latin typeface="DFKai-SB" panose="03000509000000000000" pitchFamily="65" charset="-120"/>
              <a:ea typeface="DFKai-SB" panose="03000509000000000000" pitchFamily="65" charset="-120"/>
            </a:endParaRPr>
          </a:p>
        </p:txBody>
      </p:sp>
      <p:cxnSp>
        <p:nvCxnSpPr>
          <p:cNvPr id="13" name="Straight Connector 12"/>
          <p:cNvCxnSpPr/>
          <p:nvPr/>
        </p:nvCxnSpPr>
        <p:spPr>
          <a:xfrm flipH="1">
            <a:off x="5406631" y="2504269"/>
            <a:ext cx="719850" cy="81213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7417556" y="2504269"/>
            <a:ext cx="1278168" cy="139899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258476" y="2923985"/>
            <a:ext cx="3483700" cy="3074479"/>
          </a:xfrm>
          <a:prstGeom prst="rect">
            <a:avLst/>
          </a:prstGeom>
          <a:ln w="28575">
            <a:round/>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zh-TW" altLang="en-US" sz="3200" b="1" dirty="0" smtClean="0">
                <a:solidFill>
                  <a:schemeClr val="accent2"/>
                </a:solidFill>
                <a:latin typeface="DFKai-SB" panose="03000509000000000000" pitchFamily="65" charset="-120"/>
                <a:ea typeface="DFKai-SB" panose="03000509000000000000" pitchFamily="65" charset="-120"/>
              </a:rPr>
              <a:t>外在因素</a:t>
            </a:r>
            <a:endParaRPr lang="en-US" altLang="zh-TW" sz="3200" b="1" dirty="0" smtClean="0">
              <a:solidFill>
                <a:schemeClr val="accent2"/>
              </a:solidFill>
              <a:latin typeface="DFKai-SB" panose="03000509000000000000" pitchFamily="65" charset="-120"/>
              <a:ea typeface="DFKai-SB" panose="03000509000000000000" pitchFamily="65" charset="-120"/>
            </a:endParaRPr>
          </a:p>
          <a:p>
            <a:pPr marL="457200" indent="-457200">
              <a:buFont typeface="Arial" panose="020B0604020202020204" pitchFamily="34" charset="0"/>
              <a:buChar char="•"/>
            </a:pPr>
            <a:r>
              <a:rPr lang="zh-TW" altLang="en-US" sz="3200" b="1" dirty="0" smtClean="0">
                <a:solidFill>
                  <a:schemeClr val="accent2"/>
                </a:solidFill>
                <a:latin typeface="DFKai-SB" panose="03000509000000000000" pitchFamily="65" charset="-120"/>
                <a:ea typeface="DFKai-SB" panose="03000509000000000000" pitchFamily="65" charset="-120"/>
              </a:rPr>
              <a:t>家族背景</a:t>
            </a:r>
            <a:endParaRPr lang="en-US" altLang="zh-TW" sz="3200" b="1" dirty="0" smtClean="0">
              <a:solidFill>
                <a:schemeClr val="accent2"/>
              </a:solidFill>
              <a:latin typeface="DFKai-SB" panose="03000509000000000000" pitchFamily="65" charset="-120"/>
              <a:ea typeface="DFKai-SB" panose="03000509000000000000" pitchFamily="65" charset="-120"/>
            </a:endParaRPr>
          </a:p>
          <a:p>
            <a:pPr marL="457200" indent="-457200">
              <a:buFont typeface="Arial" panose="020B0604020202020204" pitchFamily="34" charset="0"/>
              <a:buChar char="•"/>
            </a:pPr>
            <a:r>
              <a:rPr lang="zh-TW" altLang="en-US" sz="3200" b="1" dirty="0" smtClean="0">
                <a:solidFill>
                  <a:schemeClr val="accent2"/>
                </a:solidFill>
                <a:latin typeface="DFKai-SB" panose="03000509000000000000" pitchFamily="65" charset="-120"/>
                <a:ea typeface="DFKai-SB" panose="03000509000000000000" pitchFamily="65" charset="-120"/>
              </a:rPr>
              <a:t>叔叔協助</a:t>
            </a:r>
            <a:endParaRPr lang="en-US" altLang="zh-TW" sz="3200" b="1" dirty="0" smtClean="0">
              <a:solidFill>
                <a:schemeClr val="accent2"/>
              </a:solidFill>
              <a:latin typeface="DFKai-SB" panose="03000509000000000000" pitchFamily="65" charset="-120"/>
              <a:ea typeface="DFKai-SB" panose="03000509000000000000" pitchFamily="65" charset="-120"/>
            </a:endParaRPr>
          </a:p>
          <a:p>
            <a:endParaRPr lang="en-US" altLang="zh-TW" sz="2800" b="1" dirty="0" smtClean="0">
              <a:solidFill>
                <a:schemeClr val="accent2"/>
              </a:solidFill>
              <a:latin typeface="Microsoft JhengHei" panose="020B0604030504040204" pitchFamily="34" charset="-120"/>
              <a:ea typeface="Microsoft JhengHei" panose="020B0604030504040204" pitchFamily="34" charset="-120"/>
            </a:endParaRPr>
          </a:p>
          <a:p>
            <a:pPr marL="457200" indent="-457200" algn="ctr">
              <a:buFont typeface="Arial" panose="020B0604020202020204" pitchFamily="34" charset="0"/>
              <a:buChar char="•"/>
            </a:pPr>
            <a:endParaRPr lang="en-US" altLang="zh-TW" sz="3200" b="1" dirty="0">
              <a:solidFill>
                <a:schemeClr val="accent2"/>
              </a:solidFill>
              <a:latin typeface="Microsoft JhengHei" panose="020B0604030504040204" pitchFamily="34" charset="-120"/>
              <a:ea typeface="Microsoft JhengHei" panose="020B0604030504040204" pitchFamily="34" charset="-120"/>
            </a:endParaRPr>
          </a:p>
          <a:p>
            <a:pPr marL="457200" indent="-457200" algn="ctr">
              <a:buFont typeface="Arial" panose="020B0604020202020204" pitchFamily="34" charset="0"/>
              <a:buChar char="•"/>
            </a:pPr>
            <a:endParaRPr lang="en-US" altLang="zh-TW" sz="3200" b="1" dirty="0" smtClean="0">
              <a:solidFill>
                <a:schemeClr val="accent2"/>
              </a:solidFill>
              <a:latin typeface="Microsoft JhengHei" panose="020B0604030504040204" pitchFamily="34" charset="-120"/>
              <a:ea typeface="Microsoft JhengHei" panose="020B0604030504040204" pitchFamily="34" charset="-120"/>
            </a:endParaRPr>
          </a:p>
        </p:txBody>
      </p:sp>
      <p:sp>
        <p:nvSpPr>
          <p:cNvPr id="26" name="TextBox 25"/>
          <p:cNvSpPr txBox="1"/>
          <p:nvPr/>
        </p:nvSpPr>
        <p:spPr>
          <a:xfrm>
            <a:off x="7199497" y="2923985"/>
            <a:ext cx="3691416" cy="3170099"/>
          </a:xfrm>
          <a:prstGeom prst="rect">
            <a:avLst/>
          </a:prstGeom>
          <a:ln w="28575">
            <a:round/>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zh-TW" altLang="en-US" sz="3200" b="1" dirty="0" smtClean="0">
                <a:solidFill>
                  <a:schemeClr val="accent2"/>
                </a:solidFill>
                <a:latin typeface="DFKai-SB" panose="03000509000000000000" pitchFamily="65" charset="-120"/>
                <a:ea typeface="DFKai-SB" panose="03000509000000000000" pitchFamily="65" charset="-120"/>
              </a:rPr>
              <a:t>個人因素</a:t>
            </a:r>
            <a:endParaRPr lang="en-US" altLang="zh-TW" sz="3200" b="1" dirty="0" smtClean="0">
              <a:solidFill>
                <a:schemeClr val="accent2"/>
              </a:solidFill>
              <a:latin typeface="DFKai-SB" panose="03000509000000000000" pitchFamily="65" charset="-120"/>
              <a:ea typeface="DFKai-SB" panose="03000509000000000000" pitchFamily="65" charset="-120"/>
            </a:endParaRPr>
          </a:p>
          <a:p>
            <a:pPr marL="457200" indent="-457200">
              <a:buFont typeface="Arial" panose="020B0604020202020204" pitchFamily="34" charset="0"/>
              <a:buChar char="•"/>
            </a:pPr>
            <a:r>
              <a:rPr lang="zh-TW" altLang="en-US" sz="3200" b="1" dirty="0" smtClean="0">
                <a:solidFill>
                  <a:schemeClr val="accent2"/>
                </a:solidFill>
                <a:latin typeface="DFKai-SB" panose="03000509000000000000" pitchFamily="65" charset="-120"/>
                <a:ea typeface="DFKai-SB" panose="03000509000000000000" pitchFamily="65" charset="-120"/>
              </a:rPr>
              <a:t>個性主動</a:t>
            </a:r>
            <a:endParaRPr lang="en-US" altLang="zh-TW" sz="3200" b="1" dirty="0" smtClean="0">
              <a:solidFill>
                <a:schemeClr val="accent2"/>
              </a:solidFill>
              <a:latin typeface="DFKai-SB" panose="03000509000000000000" pitchFamily="65" charset="-120"/>
              <a:ea typeface="DFKai-SB" panose="03000509000000000000" pitchFamily="65" charset="-120"/>
            </a:endParaRPr>
          </a:p>
          <a:p>
            <a:pPr marL="457200" indent="-457200">
              <a:buFont typeface="Arial" panose="020B0604020202020204" pitchFamily="34" charset="0"/>
              <a:buChar char="•"/>
            </a:pPr>
            <a:r>
              <a:rPr lang="zh-TW" altLang="en-US" sz="3200" b="1" dirty="0" smtClean="0">
                <a:solidFill>
                  <a:schemeClr val="accent2"/>
                </a:solidFill>
                <a:latin typeface="DFKai-SB" panose="03000509000000000000" pitchFamily="65" charset="-120"/>
                <a:ea typeface="DFKai-SB" panose="03000509000000000000" pitchFamily="65" charset="-120"/>
              </a:rPr>
              <a:t>眼界廣闊</a:t>
            </a:r>
            <a:endParaRPr lang="en-US" altLang="zh-TW" sz="3200" b="1" dirty="0" smtClean="0">
              <a:solidFill>
                <a:schemeClr val="accent2"/>
              </a:solidFill>
              <a:latin typeface="DFKai-SB" panose="03000509000000000000" pitchFamily="65" charset="-120"/>
              <a:ea typeface="DFKai-SB" panose="03000509000000000000" pitchFamily="65" charset="-120"/>
            </a:endParaRPr>
          </a:p>
          <a:p>
            <a:pPr marL="457200" indent="-457200">
              <a:buFont typeface="Arial" panose="020B0604020202020204" pitchFamily="34" charset="0"/>
              <a:buChar char="•"/>
            </a:pPr>
            <a:r>
              <a:rPr lang="zh-TW" altLang="en-US" sz="3200" b="1" dirty="0" smtClean="0">
                <a:solidFill>
                  <a:schemeClr val="accent2"/>
                </a:solidFill>
                <a:latin typeface="DFKai-SB" panose="03000509000000000000" pitchFamily="65" charset="-120"/>
                <a:ea typeface="DFKai-SB" panose="03000509000000000000" pitchFamily="65" charset="-120"/>
              </a:rPr>
              <a:t>能力</a:t>
            </a:r>
            <a:endParaRPr lang="en-US" altLang="zh-TW" sz="3200" b="1" dirty="0" smtClean="0">
              <a:solidFill>
                <a:schemeClr val="accent2"/>
              </a:solidFill>
              <a:latin typeface="DFKai-SB" panose="03000509000000000000" pitchFamily="65" charset="-120"/>
              <a:ea typeface="DFKai-SB" panose="03000509000000000000" pitchFamily="65" charset="-120"/>
            </a:endParaRPr>
          </a:p>
          <a:p>
            <a:pPr marL="914400" lvl="1" indent="-457200">
              <a:buFont typeface="Wingdings" panose="05000000000000000000" pitchFamily="2" charset="2"/>
              <a:buChar char="Ø"/>
            </a:pPr>
            <a:r>
              <a:rPr lang="zh-TW" altLang="en-US" sz="2400" b="1" dirty="0" smtClean="0">
                <a:solidFill>
                  <a:schemeClr val="accent2"/>
                </a:solidFill>
                <a:latin typeface="DFKai-SB" panose="03000509000000000000" pitchFamily="65" charset="-120"/>
                <a:ea typeface="DFKai-SB" panose="03000509000000000000" pitchFamily="65" charset="-120"/>
              </a:rPr>
              <a:t>人脈</a:t>
            </a:r>
            <a:r>
              <a:rPr lang="zh-TW" altLang="en-US" sz="2400" b="1" dirty="0">
                <a:solidFill>
                  <a:schemeClr val="accent2"/>
                </a:solidFill>
                <a:latin typeface="DFKai-SB" panose="03000509000000000000" pitchFamily="65" charset="-120"/>
                <a:ea typeface="DFKai-SB" panose="03000509000000000000" pitchFamily="65" charset="-120"/>
              </a:rPr>
              <a:t>　</a:t>
            </a:r>
            <a:endParaRPr lang="en-US" altLang="zh-TW" sz="2400" b="1" dirty="0" smtClean="0">
              <a:solidFill>
                <a:schemeClr val="accent2"/>
              </a:solidFill>
              <a:latin typeface="DFKai-SB" panose="03000509000000000000" pitchFamily="65" charset="-120"/>
              <a:ea typeface="DFKai-SB" panose="03000509000000000000" pitchFamily="65" charset="-120"/>
            </a:endParaRPr>
          </a:p>
          <a:p>
            <a:pPr marL="914400" lvl="1" indent="-457200">
              <a:buFont typeface="Wingdings" panose="05000000000000000000" pitchFamily="2" charset="2"/>
              <a:buChar char="Ø"/>
            </a:pPr>
            <a:r>
              <a:rPr lang="zh-TW" altLang="en-US" sz="2400" b="1" dirty="0" smtClean="0">
                <a:solidFill>
                  <a:schemeClr val="accent2"/>
                </a:solidFill>
                <a:latin typeface="DFKai-SB" panose="03000509000000000000" pitchFamily="65" charset="-120"/>
                <a:ea typeface="DFKai-SB" panose="03000509000000000000" pitchFamily="65" charset="-120"/>
              </a:rPr>
              <a:t>危機處理</a:t>
            </a:r>
            <a:endParaRPr lang="en-US" altLang="zh-TW" sz="2400" b="1" dirty="0" smtClean="0">
              <a:solidFill>
                <a:schemeClr val="accent2"/>
              </a:solidFill>
              <a:latin typeface="DFKai-SB" panose="03000509000000000000" pitchFamily="65" charset="-120"/>
              <a:ea typeface="DFKai-SB" panose="03000509000000000000" pitchFamily="65" charset="-120"/>
            </a:endParaRPr>
          </a:p>
          <a:p>
            <a:pPr marL="914400" lvl="1" indent="-457200">
              <a:buFont typeface="Wingdings" panose="05000000000000000000" pitchFamily="2" charset="2"/>
              <a:buChar char="Ø"/>
            </a:pPr>
            <a:r>
              <a:rPr lang="zh-TW" altLang="en-US" sz="2400" b="1" dirty="0" smtClean="0">
                <a:solidFill>
                  <a:schemeClr val="accent2"/>
                </a:solidFill>
                <a:latin typeface="DFKai-SB" panose="03000509000000000000" pitchFamily="65" charset="-120"/>
                <a:ea typeface="DFKai-SB" panose="03000509000000000000" pitchFamily="65" charset="-120"/>
              </a:rPr>
              <a:t>對風土人情的掌握</a:t>
            </a:r>
            <a:endParaRPr lang="en-US" altLang="zh-TW" sz="2400" b="1" dirty="0" smtClean="0">
              <a:solidFill>
                <a:schemeClr val="accent2"/>
              </a:solidFill>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647544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b="1" i="1" dirty="0" smtClean="0">
                <a:latin typeface="標楷體" pitchFamily="65" charset="-120"/>
                <a:ea typeface="標楷體" pitchFamily="65" charset="-120"/>
              </a:rPr>
              <a:t>香港</a:t>
            </a:r>
            <a:endParaRPr lang="en-US" b="1" i="1" dirty="0">
              <a:latin typeface="標楷體" pitchFamily="65" charset="-120"/>
              <a:ea typeface="標楷體" pitchFamily="65" charset="-120"/>
            </a:endParaRPr>
          </a:p>
        </p:txBody>
      </p:sp>
      <p:pic>
        <p:nvPicPr>
          <p:cNvPr id="5122" name="Picture 2" descr="night view hong kong的圖片搜尋結果"/>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95251" y="2339340"/>
            <a:ext cx="12456345" cy="2634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6359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latin typeface="DFKai-SB" panose="03000509000000000000" pitchFamily="65" charset="-120"/>
                <a:ea typeface="DFKai-SB" panose="03000509000000000000" pitchFamily="65" charset="-120"/>
              </a:rPr>
              <a:t>後現代社會的特色</a:t>
            </a:r>
            <a:endParaRPr lang="en-US" dirty="0">
              <a:latin typeface="DFKai-SB" panose="03000509000000000000" pitchFamily="65" charset="-120"/>
              <a:ea typeface="DFKai-SB" panose="03000509000000000000" pitchFamily="65" charset="-120"/>
            </a:endParaRPr>
          </a:p>
        </p:txBody>
      </p:sp>
      <p:pic>
        <p:nvPicPr>
          <p:cNvPr id="3074" name="Picture 2" descr="https://cnat7.files.wordpress.com/2009/03/calvin_estud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134" y="1998781"/>
            <a:ext cx="3139301" cy="301414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097280" y="5199748"/>
            <a:ext cx="2031325" cy="461665"/>
          </a:xfrm>
          <a:prstGeom prst="rect">
            <a:avLst/>
          </a:prstGeom>
        </p:spPr>
        <p:txBody>
          <a:bodyPr wrap="none">
            <a:spAutoFit/>
          </a:bodyPr>
          <a:lstStyle/>
          <a:p>
            <a:r>
              <a:rPr lang="zh-TW" altLang="en-US" sz="2400" b="1" dirty="0" smtClean="0">
                <a:solidFill>
                  <a:schemeClr val="accent2"/>
                </a:solidFill>
                <a:latin typeface="DFKai-SB" panose="03000509000000000000" pitchFamily="65" charset="-120"/>
                <a:ea typeface="DFKai-SB" panose="03000509000000000000" pitchFamily="65" charset="-120"/>
              </a:rPr>
              <a:t>重視個人努力</a:t>
            </a:r>
            <a:endParaRPr lang="en-US" sz="2400" b="1" dirty="0">
              <a:solidFill>
                <a:schemeClr val="accent2"/>
              </a:solidFill>
              <a:latin typeface="DFKai-SB" panose="03000509000000000000" pitchFamily="65" charset="-120"/>
              <a:ea typeface="DFKai-SB" panose="03000509000000000000" pitchFamily="65" charset="-120"/>
            </a:endParaRPr>
          </a:p>
        </p:txBody>
      </p:sp>
      <p:pic>
        <p:nvPicPr>
          <p:cNvPr id="3076" name="Picture 4" descr="https://encrypted-tbn1.gstatic.com/images?q=tbn:ANd9GcR4SirfQsIq-iAnAHXTOnk1Cdm8W_lamTEcD71Zz1M4dA0UW0Z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8516" y="1837831"/>
            <a:ext cx="2636023" cy="350117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176977" y="5279899"/>
            <a:ext cx="2339102" cy="461665"/>
          </a:xfrm>
          <a:prstGeom prst="rect">
            <a:avLst/>
          </a:prstGeom>
        </p:spPr>
        <p:txBody>
          <a:bodyPr wrap="none">
            <a:spAutoFit/>
          </a:bodyPr>
          <a:lstStyle/>
          <a:p>
            <a:r>
              <a:rPr lang="zh-TW" altLang="en-US" sz="2400" b="1" dirty="0" smtClean="0">
                <a:solidFill>
                  <a:schemeClr val="accent2"/>
                </a:solidFill>
                <a:latin typeface="DFKai-SB" panose="03000509000000000000" pitchFamily="65" charset="-120"/>
                <a:ea typeface="DFKai-SB" panose="03000509000000000000" pitchFamily="65" charset="-120"/>
              </a:rPr>
              <a:t>學歷非唯一保證</a:t>
            </a:r>
            <a:endParaRPr lang="en-US" sz="2400" b="1" dirty="0">
              <a:solidFill>
                <a:schemeClr val="accent2"/>
              </a:solidFill>
              <a:latin typeface="DFKai-SB" panose="03000509000000000000" pitchFamily="65" charset="-120"/>
              <a:ea typeface="DFKai-SB" panose="03000509000000000000" pitchFamily="65" charset="-120"/>
            </a:endParaRPr>
          </a:p>
        </p:txBody>
      </p:sp>
      <p:pic>
        <p:nvPicPr>
          <p:cNvPr id="3078" name="Picture 6" descr="https://ebenwebber.files.wordpress.com/2011/11/outsourc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66195" y="1902496"/>
            <a:ext cx="3238500" cy="337185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9564451" y="5199748"/>
            <a:ext cx="1723549" cy="461665"/>
          </a:xfrm>
          <a:prstGeom prst="rect">
            <a:avLst/>
          </a:prstGeom>
        </p:spPr>
        <p:txBody>
          <a:bodyPr wrap="none">
            <a:spAutoFit/>
          </a:bodyPr>
          <a:lstStyle/>
          <a:p>
            <a:r>
              <a:rPr lang="zh-TW" altLang="en-US" sz="2400" b="1" dirty="0" smtClean="0">
                <a:solidFill>
                  <a:schemeClr val="accent2"/>
                </a:solidFill>
                <a:latin typeface="DFKai-SB" panose="03000509000000000000" pitchFamily="65" charset="-120"/>
                <a:ea typeface="DFKai-SB" panose="03000509000000000000" pitchFamily="65" charset="-120"/>
              </a:rPr>
              <a:t>競爭全球化</a:t>
            </a:r>
            <a:endParaRPr lang="en-US" sz="2400" b="1" dirty="0">
              <a:solidFill>
                <a:schemeClr val="accent2"/>
              </a:solidFill>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21830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latin typeface="DFKai-SB" panose="03000509000000000000" pitchFamily="65" charset="-120"/>
                <a:ea typeface="DFKai-SB" panose="03000509000000000000" pitchFamily="65" charset="-120"/>
              </a:rPr>
              <a:t>大學文憑不再是就業保證</a:t>
            </a:r>
            <a:endParaRPr lang="en-US" dirty="0">
              <a:latin typeface="DFKai-SB" panose="03000509000000000000" pitchFamily="65" charset="-120"/>
              <a:ea typeface="DFKai-SB" panose="03000509000000000000" pitchFamily="65" charset="-12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99449497"/>
              </p:ext>
            </p:extLst>
          </p:nvPr>
        </p:nvGraphicFramePr>
        <p:xfrm>
          <a:off x="1096963" y="1897039"/>
          <a:ext cx="8975085" cy="444917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9309859" y="1897039"/>
            <a:ext cx="2109058" cy="1015663"/>
          </a:xfrm>
          <a:prstGeom prst="rect">
            <a:avLst/>
          </a:prstGeom>
          <a:noFill/>
        </p:spPr>
        <p:txBody>
          <a:bodyPr wrap="square" rtlCol="0">
            <a:spAutoFit/>
          </a:bodyPr>
          <a:lstStyle/>
          <a:p>
            <a:r>
              <a:rPr lang="zh-CN" altLang="en-US" sz="2000" i="1" dirty="0">
                <a:solidFill>
                  <a:schemeClr val="accent2"/>
                </a:solidFill>
                <a:latin typeface="DFKai-SB" panose="03000509000000000000" pitchFamily="65" charset="-120"/>
                <a:ea typeface="DFKai-SB" panose="03000509000000000000" pitchFamily="65" charset="-120"/>
              </a:rPr>
              <a:t>高等教育的普及</a:t>
            </a:r>
            <a:endParaRPr lang="en-US" altLang="zh-CN" sz="2000" i="1" dirty="0">
              <a:solidFill>
                <a:schemeClr val="accent2"/>
              </a:solidFill>
              <a:latin typeface="DFKai-SB" panose="03000509000000000000" pitchFamily="65" charset="-120"/>
              <a:ea typeface="DFKai-SB" panose="03000509000000000000" pitchFamily="65" charset="-120"/>
            </a:endParaRPr>
          </a:p>
          <a:p>
            <a:r>
              <a:rPr lang="en-US" altLang="zh-CN" sz="2000" i="1" dirty="0">
                <a:solidFill>
                  <a:schemeClr val="accent2"/>
                </a:solidFill>
                <a:latin typeface="DFKai-SB" panose="03000509000000000000" pitchFamily="65" charset="-120"/>
                <a:ea typeface="DFKai-SB" panose="03000509000000000000" pitchFamily="65" charset="-120"/>
              </a:rPr>
              <a:t>- </a:t>
            </a:r>
            <a:r>
              <a:rPr lang="zh-CN" altLang="en-US" sz="2000" i="1" dirty="0">
                <a:solidFill>
                  <a:schemeClr val="accent2"/>
                </a:solidFill>
                <a:latin typeface="DFKai-SB" panose="03000509000000000000" pitchFamily="65" charset="-120"/>
                <a:ea typeface="DFKai-SB" panose="03000509000000000000" pitchFamily="65" charset="-120"/>
              </a:rPr>
              <a:t>平民化</a:t>
            </a:r>
            <a:endParaRPr lang="en-US" altLang="zh-CN" sz="2000" i="1" dirty="0">
              <a:solidFill>
                <a:schemeClr val="accent2"/>
              </a:solidFill>
              <a:latin typeface="DFKai-SB" panose="03000509000000000000" pitchFamily="65" charset="-120"/>
              <a:ea typeface="DFKai-SB" panose="03000509000000000000" pitchFamily="65" charset="-120"/>
            </a:endParaRPr>
          </a:p>
          <a:p>
            <a:r>
              <a:rPr lang="en-US" altLang="zh-CN" sz="2000" i="1" dirty="0">
                <a:solidFill>
                  <a:schemeClr val="accent2"/>
                </a:solidFill>
                <a:latin typeface="DFKai-SB" panose="03000509000000000000" pitchFamily="65" charset="-120"/>
                <a:ea typeface="DFKai-SB" panose="03000509000000000000" pitchFamily="65" charset="-120"/>
              </a:rPr>
              <a:t>- </a:t>
            </a:r>
            <a:r>
              <a:rPr lang="zh-CN" altLang="en-US" sz="2000" i="1" dirty="0">
                <a:solidFill>
                  <a:schemeClr val="accent2"/>
                </a:solidFill>
                <a:latin typeface="DFKai-SB" panose="03000509000000000000" pitchFamily="65" charset="-120"/>
                <a:ea typeface="DFKai-SB" panose="03000509000000000000" pitchFamily="65" charset="-120"/>
              </a:rPr>
              <a:t>兩極分化</a:t>
            </a:r>
            <a:endParaRPr lang="en-US" sz="2000" i="1" dirty="0">
              <a:solidFill>
                <a:schemeClr val="accent2"/>
              </a:solidFill>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3398128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zh-TW" altLang="en-US" sz="5400" dirty="0">
                <a:latin typeface="標楷體" panose="03000509000000000000" pitchFamily="65" charset="-120"/>
                <a:ea typeface="標楷體" panose="03000509000000000000" pitchFamily="65" charset="-120"/>
              </a:rPr>
              <a:t>時人雋語</a:t>
            </a:r>
            <a:endParaRPr lang="en-US" sz="5400" dirty="0">
              <a:latin typeface="標楷體" panose="03000509000000000000" pitchFamily="65" charset="-120"/>
              <a:ea typeface="標楷體" panose="03000509000000000000" pitchFamily="65" charset="-120"/>
            </a:endParaRPr>
          </a:p>
        </p:txBody>
      </p:sp>
      <p:sp>
        <p:nvSpPr>
          <p:cNvPr id="3" name="Content Placeholder 2"/>
          <p:cNvSpPr>
            <a:spLocks noGrp="1"/>
          </p:cNvSpPr>
          <p:nvPr>
            <p:ph idx="1"/>
          </p:nvPr>
        </p:nvSpPr>
        <p:spPr>
          <a:xfrm>
            <a:off x="1097280" y="2396358"/>
            <a:ext cx="10058400" cy="3472735"/>
          </a:xfrm>
        </p:spPr>
        <p:txBody>
          <a:bodyPr>
            <a:normAutofit/>
          </a:bodyPr>
          <a:lstStyle/>
          <a:p>
            <a:pPr algn="ctr"/>
            <a:r>
              <a:rPr lang="zh-TW" altLang="en-US" sz="4000" dirty="0">
                <a:latin typeface="標楷體" panose="03000509000000000000" pitchFamily="65" charset="-120"/>
                <a:ea typeface="標楷體" panose="03000509000000000000" pitchFamily="65" charset="-120"/>
              </a:rPr>
              <a:t>學歷是铜</a:t>
            </a:r>
            <a:r>
              <a:rPr lang="zh-TW" altLang="en-US" sz="4000" dirty="0" smtClean="0">
                <a:latin typeface="標楷體" panose="03000509000000000000" pitchFamily="65" charset="-120"/>
                <a:ea typeface="標楷體" panose="03000509000000000000" pitchFamily="65" charset="-120"/>
              </a:rPr>
              <a:t>牌</a:t>
            </a:r>
            <a:endParaRPr lang="en-US" altLang="zh-TW" sz="4000" dirty="0" smtClean="0">
              <a:latin typeface="標楷體" panose="03000509000000000000" pitchFamily="65" charset="-120"/>
              <a:ea typeface="標楷體" panose="03000509000000000000" pitchFamily="65" charset="-120"/>
            </a:endParaRPr>
          </a:p>
          <a:p>
            <a:pPr algn="ctr"/>
            <a:r>
              <a:rPr lang="zh-TW" altLang="en-US" sz="4000" dirty="0" smtClean="0">
                <a:latin typeface="標楷體" panose="03000509000000000000" pitchFamily="65" charset="-120"/>
                <a:ea typeface="標楷體" panose="03000509000000000000" pitchFamily="65" charset="-120"/>
              </a:rPr>
              <a:t>能力</a:t>
            </a:r>
            <a:r>
              <a:rPr lang="zh-TW" altLang="en-US" sz="4000" dirty="0">
                <a:latin typeface="標楷體" panose="03000509000000000000" pitchFamily="65" charset="-120"/>
                <a:ea typeface="標楷體" panose="03000509000000000000" pitchFamily="65" charset="-120"/>
              </a:rPr>
              <a:t>是</a:t>
            </a:r>
            <a:r>
              <a:rPr lang="zh-TW" altLang="en-US" sz="4000" dirty="0" smtClean="0">
                <a:latin typeface="標楷體" panose="03000509000000000000" pitchFamily="65" charset="-120"/>
                <a:ea typeface="標楷體" panose="03000509000000000000" pitchFamily="65" charset="-120"/>
              </a:rPr>
              <a:t>銀牌</a:t>
            </a:r>
            <a:endParaRPr lang="en-US" altLang="zh-TW" sz="4000" dirty="0" smtClean="0">
              <a:latin typeface="標楷體" panose="03000509000000000000" pitchFamily="65" charset="-120"/>
              <a:ea typeface="標楷體" panose="03000509000000000000" pitchFamily="65" charset="-120"/>
            </a:endParaRPr>
          </a:p>
          <a:p>
            <a:pPr algn="ctr"/>
            <a:r>
              <a:rPr lang="zh-TW" altLang="en-US" sz="4000" dirty="0">
                <a:latin typeface="標楷體" panose="03000509000000000000" pitchFamily="65" charset="-120"/>
                <a:ea typeface="標楷體" panose="03000509000000000000" pitchFamily="65" charset="-120"/>
              </a:rPr>
              <a:t>人脈是</a:t>
            </a:r>
            <a:r>
              <a:rPr lang="zh-TW" altLang="en-US" sz="4000" dirty="0" smtClean="0">
                <a:latin typeface="標楷體" panose="03000509000000000000" pitchFamily="65" charset="-120"/>
                <a:ea typeface="標楷體" panose="03000509000000000000" pitchFamily="65" charset="-120"/>
              </a:rPr>
              <a:t>金牌</a:t>
            </a:r>
            <a:endParaRPr lang="en-US" altLang="zh-TW" sz="4000" dirty="0" smtClean="0">
              <a:latin typeface="標楷體" panose="03000509000000000000" pitchFamily="65" charset="-120"/>
              <a:ea typeface="標楷體" panose="03000509000000000000" pitchFamily="65" charset="-120"/>
            </a:endParaRPr>
          </a:p>
          <a:p>
            <a:pPr algn="ctr"/>
            <a:r>
              <a:rPr lang="zh-TW" altLang="en-US" sz="4000" dirty="0">
                <a:latin typeface="標楷體" panose="03000509000000000000" pitchFamily="65" charset="-120"/>
                <a:ea typeface="標楷體" panose="03000509000000000000" pitchFamily="65" charset="-120"/>
              </a:rPr>
              <a:t>思維是皇牌</a:t>
            </a:r>
            <a:endParaRPr lang="en-US" sz="40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057514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zh-CN" altLang="en-US" dirty="0" smtClean="0">
                <a:latin typeface="標楷體" pitchFamily="65" charset="-120"/>
                <a:ea typeface="標楷體" pitchFamily="65" charset="-120"/>
                <a:cs typeface="Times New Roman" panose="02020603050405020304" pitchFamily="18" charset="0"/>
              </a:rPr>
              <a:t>內容大綱</a:t>
            </a:r>
            <a:endParaRPr lang="en-US" dirty="0">
              <a:latin typeface="標楷體" pitchFamily="65" charset="-120"/>
              <a:ea typeface="標楷體" pitchFamily="65" charset="-120"/>
              <a:cs typeface="Times New Roman" panose="02020603050405020304" pitchFamily="18" charset="0"/>
            </a:endParaRPr>
          </a:p>
        </p:txBody>
      </p:sp>
      <p:sp>
        <p:nvSpPr>
          <p:cNvPr id="3" name="Content Placeholder 2"/>
          <p:cNvSpPr>
            <a:spLocks noGrp="1"/>
          </p:cNvSpPr>
          <p:nvPr>
            <p:ph idx="1"/>
          </p:nvPr>
        </p:nvSpPr>
        <p:spPr>
          <a:xfrm>
            <a:off x="1097280" y="1845733"/>
            <a:ext cx="10879862" cy="4299036"/>
          </a:xfrm>
        </p:spPr>
        <p:txBody>
          <a:bodyPr>
            <a:noAutofit/>
          </a:bodyPr>
          <a:lstStyle/>
          <a:p>
            <a:pPr>
              <a:lnSpc>
                <a:spcPct val="150000"/>
              </a:lnSpc>
              <a:buFont typeface="Arial" panose="020B0604020202020204" pitchFamily="34" charset="0"/>
              <a:buChar char="•"/>
            </a:pPr>
            <a:r>
              <a:rPr lang="zh-CN" altLang="en-US"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不同文化背景下的</a:t>
            </a:r>
            <a:r>
              <a:rPr lang="zh-TW" altLang="en-US" sz="2400" dirty="0" smtClean="0">
                <a:latin typeface="DFKai-SB" panose="03000509000000000000" pitchFamily="65" charset="-120"/>
                <a:ea typeface="DFKai-SB" panose="03000509000000000000" pitchFamily="65" charset="-120"/>
              </a:rPr>
              <a:t>專注</a:t>
            </a:r>
            <a:r>
              <a:rPr lang="zh-TW" altLang="en-US" sz="2400" dirty="0">
                <a:latin typeface="DFKai-SB" panose="03000509000000000000" pitchFamily="65" charset="-120"/>
                <a:ea typeface="DFKai-SB" panose="03000509000000000000" pitchFamily="65" charset="-120"/>
              </a:rPr>
              <a:t>力失調及過渡活躍</a:t>
            </a:r>
            <a:r>
              <a:rPr lang="zh-TW" altLang="en-US" sz="2400" dirty="0" smtClean="0">
                <a:latin typeface="DFKai-SB" panose="03000509000000000000" pitchFamily="65" charset="-120"/>
                <a:ea typeface="DFKai-SB" panose="03000509000000000000" pitchFamily="65" charset="-120"/>
              </a:rPr>
              <a:t>症</a:t>
            </a:r>
            <a:r>
              <a:rPr lang="en-US" altLang="zh-TW" sz="2400" dirty="0" smtClean="0">
                <a:latin typeface="DFKai-SB" panose="03000509000000000000" pitchFamily="65" charset="-120"/>
                <a:ea typeface="DFKai-SB" panose="03000509000000000000" pitchFamily="65" charset="-120"/>
              </a:rPr>
              <a:t>(ADHD),ADHD</a:t>
            </a:r>
            <a:r>
              <a:rPr lang="zh-TW" altLang="en-US" sz="2400" dirty="0" smtClean="0">
                <a:latin typeface="DFKai-SB" panose="03000509000000000000" pitchFamily="65" charset="-120"/>
                <a:ea typeface="DFKai-SB" panose="03000509000000000000" pitchFamily="65" charset="-120"/>
              </a:rPr>
              <a:t>孩子</a:t>
            </a:r>
            <a:r>
              <a:rPr lang="zh-TW" altLang="en-US" sz="2400" dirty="0">
                <a:latin typeface="DFKai-SB" panose="03000509000000000000" pitchFamily="65" charset="-120"/>
                <a:ea typeface="DFKai-SB" panose="03000509000000000000" pitchFamily="65" charset="-120"/>
              </a:rPr>
              <a:t>成長</a:t>
            </a:r>
            <a:r>
              <a:rPr lang="zh-TW" altLang="en-US" sz="2400" dirty="0" smtClean="0">
                <a:latin typeface="DFKai-SB" panose="03000509000000000000" pitchFamily="65" charset="-120"/>
                <a:ea typeface="DFKai-SB" panose="03000509000000000000" pitchFamily="65" charset="-120"/>
              </a:rPr>
              <a:t>的不利因素</a:t>
            </a:r>
            <a:r>
              <a:rPr lang="en-US" altLang="zh-TW" sz="2400" dirty="0" smtClean="0">
                <a:latin typeface="DFKai-SB" panose="03000509000000000000" pitchFamily="65" charset="-120"/>
                <a:ea typeface="DFKai-SB" panose="03000509000000000000" pitchFamily="65" charset="-120"/>
              </a:rPr>
              <a:t>,</a:t>
            </a:r>
            <a:r>
              <a:rPr lang="zh-TW" altLang="en-US" sz="2400" dirty="0" smtClean="0">
                <a:latin typeface="DFKai-SB" panose="03000509000000000000" pitchFamily="65" charset="-120"/>
                <a:ea typeface="DFKai-SB" panose="03000509000000000000" pitchFamily="65" charset="-120"/>
              </a:rPr>
              <a:t>父母</a:t>
            </a:r>
            <a:r>
              <a:rPr lang="zh-TW" altLang="en-US" sz="2400" dirty="0">
                <a:latin typeface="DFKai-SB" panose="03000509000000000000" pitchFamily="65" charset="-120"/>
                <a:ea typeface="DFKai-SB" panose="03000509000000000000" pitchFamily="65" charset="-120"/>
              </a:rPr>
              <a:t>在管教上面對</a:t>
            </a:r>
            <a:r>
              <a:rPr lang="zh-TW" altLang="en-US" sz="2400" dirty="0" smtClean="0">
                <a:latin typeface="DFKai-SB" panose="03000509000000000000" pitchFamily="65" charset="-120"/>
                <a:ea typeface="DFKai-SB" panose="03000509000000000000" pitchFamily="65" charset="-120"/>
              </a:rPr>
              <a:t>的挑戰</a:t>
            </a:r>
            <a:r>
              <a:rPr lang="zh-TW" altLang="en-US" sz="2400" dirty="0">
                <a:latin typeface="DFKai-SB" panose="03000509000000000000" pitchFamily="65" charset="-120"/>
                <a:ea typeface="DFKai-SB" panose="03000509000000000000" pitchFamily="65" charset="-120"/>
              </a:rPr>
              <a:t>和</a:t>
            </a:r>
            <a:r>
              <a:rPr lang="zh-TW" altLang="en-US" sz="2400" dirty="0" smtClean="0">
                <a:latin typeface="DFKai-SB" panose="03000509000000000000" pitchFamily="65" charset="-120"/>
                <a:ea typeface="DFKai-SB" panose="03000509000000000000" pitchFamily="65" charset="-120"/>
              </a:rPr>
              <a:t>困難</a:t>
            </a:r>
            <a:endParaRPr lang="en-US" altLang="zh-TW" sz="2400" dirty="0" smtClean="0">
              <a:latin typeface="DFKai-SB" panose="03000509000000000000" pitchFamily="65" charset="-120"/>
              <a:ea typeface="DFKai-SB" panose="03000509000000000000" pitchFamily="65" charset="-120"/>
            </a:endParaRPr>
          </a:p>
          <a:p>
            <a:pPr>
              <a:lnSpc>
                <a:spcPct val="150000"/>
              </a:lnSpc>
              <a:buFont typeface="Arial" panose="020B0604020202020204" pitchFamily="34" charset="0"/>
              <a:buChar char="•"/>
            </a:pPr>
            <a:r>
              <a:rPr lang="zh-CN"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主流</a:t>
            </a:r>
            <a:r>
              <a:rPr lang="zh-CN" altLang="en-US"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服務的</a:t>
            </a:r>
            <a:r>
              <a:rPr lang="zh-CN"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贡獻和</a:t>
            </a:r>
            <a:r>
              <a:rPr lang="zh-CN" altLang="en-US"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局限</a:t>
            </a:r>
            <a:endParaRPr lang="en-US" altLang="zh-CN"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a:lnSpc>
                <a:spcPct val="150000"/>
              </a:lnSpc>
              <a:buFont typeface="Arial" panose="020B0604020202020204" pitchFamily="34" charset="0"/>
              <a:buChar char="•"/>
            </a:pP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現今社會的要求</a:t>
            </a:r>
            <a:endParaRPr lang="en-US" altLang="zh-CN"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a:lnSpc>
                <a:spcPct val="150000"/>
              </a:lnSpc>
              <a:buFont typeface="Arial" panose="020B0604020202020204" pitchFamily="34" charset="0"/>
              <a:buChar char="•"/>
            </a:pPr>
            <a:r>
              <a:rPr lang="zh-TW" altLang="en-US" sz="2400" dirty="0" smtClean="0">
                <a:latin typeface="DFKai-SB" panose="03000509000000000000" pitchFamily="65" charset="-120"/>
                <a:ea typeface="DFKai-SB" panose="03000509000000000000" pitchFamily="65" charset="-120"/>
              </a:rPr>
              <a:t>成</a:t>
            </a:r>
            <a:r>
              <a:rPr lang="zh-TW" altLang="en-US" sz="2400" dirty="0">
                <a:latin typeface="DFKai-SB" panose="03000509000000000000" pitchFamily="65" charset="-120"/>
                <a:ea typeface="DFKai-SB" panose="03000509000000000000" pitchFamily="65" charset="-120"/>
              </a:rPr>
              <a:t>才的</a:t>
            </a:r>
            <a:r>
              <a:rPr lang="zh-TW" altLang="en-US" sz="2400" dirty="0" smtClean="0">
                <a:latin typeface="DFKai-SB" panose="03000509000000000000" pitchFamily="65" charset="-120"/>
                <a:ea typeface="DFKai-SB" panose="03000509000000000000" pitchFamily="65" charset="-120"/>
              </a:rPr>
              <a:t>有利因素</a:t>
            </a: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進化</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心理學的啓</a:t>
            </a:r>
            <a:r>
              <a:rPr lang="zh-TW" altLang="en-US"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迪</a:t>
            </a:r>
            <a:endParaRPr lang="en-US" altLang="zh-CN"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a:lnSpc>
                <a:spcPct val="150000"/>
              </a:lnSpc>
              <a:buFont typeface="Arial" panose="020B0604020202020204" pitchFamily="34" charset="0"/>
              <a:buChar char="•"/>
            </a:pPr>
            <a:r>
              <a:rPr lang="zh-TW" altLang="en-US" sz="2400" dirty="0">
                <a:latin typeface="DFKai-SB" panose="03000509000000000000" pitchFamily="65" charset="-120"/>
                <a:ea typeface="DFKai-SB" panose="03000509000000000000" pitchFamily="65" charset="-120"/>
              </a:rPr>
              <a:t>多樣花</a:t>
            </a:r>
            <a:r>
              <a:rPr lang="zh-TW" altLang="en-US" sz="2400" dirty="0" smtClean="0">
                <a:latin typeface="DFKai-SB" panose="03000509000000000000" pitchFamily="65" charset="-120"/>
                <a:ea typeface="DFKai-SB" panose="03000509000000000000" pitchFamily="65" charset="-120"/>
              </a:rPr>
              <a:t>服務</a:t>
            </a:r>
            <a:r>
              <a:rPr lang="en-US" altLang="zh-TW" sz="2400" dirty="0" smtClean="0">
                <a:latin typeface="DFKai-SB" panose="03000509000000000000" pitchFamily="65" charset="-120"/>
                <a:ea typeface="DFKai-SB" panose="03000509000000000000" pitchFamily="65" charset="-120"/>
              </a:rPr>
              <a:t>: </a:t>
            </a:r>
            <a:r>
              <a:rPr lang="zh-TW" altLang="en-US" sz="2400" dirty="0" smtClean="0">
                <a:latin typeface="DFKai-SB" panose="03000509000000000000" pitchFamily="65" charset="-120"/>
                <a:ea typeface="DFKai-SB" panose="03000509000000000000" pitchFamily="65" charset="-120"/>
              </a:rPr>
              <a:t>家長</a:t>
            </a:r>
            <a:r>
              <a:rPr lang="zh-TW" altLang="en-US" sz="2400" dirty="0">
                <a:latin typeface="DFKai-SB" panose="03000509000000000000" pitchFamily="65" charset="-120"/>
                <a:ea typeface="DFKai-SB" panose="03000509000000000000" pitchFamily="65" charset="-120"/>
              </a:rPr>
              <a:t>、老師和相關助人專業在</a:t>
            </a:r>
            <a:r>
              <a:rPr lang="zh-TW" altLang="en-US" sz="2400" dirty="0" smtClean="0">
                <a:latin typeface="DFKai-SB" panose="03000509000000000000" pitchFamily="65" charset="-120"/>
                <a:ea typeface="DFKai-SB" panose="03000509000000000000" pitchFamily="65" charset="-120"/>
              </a:rPr>
              <a:t>扶助</a:t>
            </a:r>
            <a:r>
              <a:rPr lang="en-US" altLang="zh-TW" sz="2400" dirty="0" smtClean="0">
                <a:latin typeface="DFKai-SB" panose="03000509000000000000" pitchFamily="65" charset="-120"/>
                <a:ea typeface="DFKai-SB" panose="03000509000000000000" pitchFamily="65" charset="-120"/>
              </a:rPr>
              <a:t>ADHD</a:t>
            </a:r>
            <a:r>
              <a:rPr lang="zh-TW" altLang="en-US" sz="2400" dirty="0">
                <a:latin typeface="DFKai-SB" panose="03000509000000000000" pitchFamily="65" charset="-120"/>
                <a:ea typeface="DFKai-SB" panose="03000509000000000000" pitchFamily="65" charset="-120"/>
              </a:rPr>
              <a:t>孩子成長的角色</a:t>
            </a:r>
            <a:r>
              <a:rPr lang="zh-TW" altLang="en-US" sz="2400" dirty="0" smtClean="0">
                <a:latin typeface="DFKai-SB" panose="03000509000000000000" pitchFamily="65" charset="-120"/>
                <a:ea typeface="DFKai-SB" panose="03000509000000000000" pitchFamily="65" charset="-120"/>
              </a:rPr>
              <a:t>和合作</a:t>
            </a:r>
            <a:endParaRPr lang="en-US" altLang="zh-CN" sz="2400" dirty="0">
              <a:solidFill>
                <a:schemeClr val="tx1"/>
              </a:solidFill>
              <a:latin typeface="DFKai-SB" panose="03000509000000000000" pitchFamily="65" charset="-120"/>
              <a:ea typeface="DFKai-SB"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958573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latin typeface="DFKai-SB" panose="03000509000000000000" pitchFamily="65" charset="-120"/>
                <a:ea typeface="DFKai-SB" panose="03000509000000000000" pitchFamily="65" charset="-120"/>
              </a:rPr>
              <a:t>ADHD</a:t>
            </a:r>
            <a:r>
              <a:rPr lang="zh-TW" altLang="en-US" dirty="0" smtClean="0">
                <a:latin typeface="DFKai-SB" panose="03000509000000000000" pitchFamily="65" charset="-120"/>
                <a:ea typeface="DFKai-SB" panose="03000509000000000000" pitchFamily="65" charset="-120"/>
              </a:rPr>
              <a:t>在現今社會：青少年的成長挑戰</a:t>
            </a:r>
            <a:endParaRPr lang="zh-HK" altLang="en-US" dirty="0"/>
          </a:p>
        </p:txBody>
      </p:sp>
      <p:sp>
        <p:nvSpPr>
          <p:cNvPr id="4" name="TextBox 3"/>
          <p:cNvSpPr txBox="1"/>
          <p:nvPr/>
        </p:nvSpPr>
        <p:spPr>
          <a:xfrm>
            <a:off x="10354685" y="4365937"/>
            <a:ext cx="1082348" cy="630942"/>
          </a:xfrm>
          <a:prstGeom prst="rect">
            <a:avLst/>
          </a:prstGeom>
          <a:noFill/>
        </p:spPr>
        <p:txBody>
          <a:bodyPr wrap="none" rtlCol="0">
            <a:spAutoFit/>
          </a:bodyPr>
          <a:lstStyle/>
          <a:p>
            <a:r>
              <a:rPr lang="en-US" altLang="zh-TW" sz="3500" b="1" dirty="0" smtClean="0">
                <a:latin typeface="標楷體" panose="03000509000000000000" pitchFamily="65" charset="-120"/>
                <a:ea typeface="標楷體" panose="03000509000000000000" pitchFamily="65" charset="-120"/>
              </a:rPr>
              <a:t>ADHD</a:t>
            </a:r>
            <a:endParaRPr lang="zh-HK" altLang="en-US" sz="3500" b="1" dirty="0">
              <a:latin typeface="標楷體" panose="03000509000000000000" pitchFamily="65" charset="-120"/>
              <a:ea typeface="標楷體" panose="03000509000000000000" pitchFamily="65" charset="-120"/>
            </a:endParaRPr>
          </a:p>
        </p:txBody>
      </p:sp>
      <p:sp>
        <p:nvSpPr>
          <p:cNvPr id="5" name="Rectangle 4"/>
          <p:cNvSpPr/>
          <p:nvPr/>
        </p:nvSpPr>
        <p:spPr>
          <a:xfrm>
            <a:off x="10009211" y="5093684"/>
            <a:ext cx="1146468" cy="477054"/>
          </a:xfrm>
          <a:prstGeom prst="rect">
            <a:avLst/>
          </a:prstGeom>
        </p:spPr>
        <p:txBody>
          <a:bodyPr wrap="none">
            <a:spAutoFit/>
          </a:bodyPr>
          <a:lstStyle/>
          <a:p>
            <a:r>
              <a:rPr lang="zh-TW" altLang="en-US" sz="2500" dirty="0" smtClean="0">
                <a:latin typeface="標楷體" panose="03000509000000000000" pitchFamily="65" charset="-120"/>
                <a:ea typeface="標楷體" panose="03000509000000000000" pitchFamily="65" charset="-120"/>
              </a:rPr>
              <a:t>能力</a:t>
            </a:r>
            <a:r>
              <a:rPr lang="en-US" altLang="zh-TW" sz="2500" dirty="0" smtClean="0">
                <a:latin typeface="標楷體" panose="03000509000000000000" pitchFamily="65" charset="-120"/>
                <a:ea typeface="標楷體" panose="03000509000000000000" pitchFamily="65" charset="-120"/>
              </a:rPr>
              <a:t>? </a:t>
            </a:r>
            <a:endParaRPr lang="zh-HK" altLang="en-US" sz="2500" dirty="0">
              <a:latin typeface="標楷體" panose="03000509000000000000" pitchFamily="65" charset="-120"/>
              <a:ea typeface="標楷體" panose="03000509000000000000" pitchFamily="65" charset="-120"/>
            </a:endParaRPr>
          </a:p>
        </p:txBody>
      </p:sp>
      <p:sp>
        <p:nvSpPr>
          <p:cNvPr id="6" name="Rectangle 5"/>
          <p:cNvSpPr/>
          <p:nvPr/>
        </p:nvSpPr>
        <p:spPr>
          <a:xfrm>
            <a:off x="9724674" y="3881907"/>
            <a:ext cx="986167" cy="477054"/>
          </a:xfrm>
          <a:prstGeom prst="rect">
            <a:avLst/>
          </a:prstGeom>
        </p:spPr>
        <p:txBody>
          <a:bodyPr wrap="none">
            <a:spAutoFit/>
          </a:bodyPr>
          <a:lstStyle/>
          <a:p>
            <a:r>
              <a:rPr lang="zh-TW" altLang="en-US" sz="2500" dirty="0" smtClean="0">
                <a:latin typeface="標楷體" panose="03000509000000000000" pitchFamily="65" charset="-120"/>
                <a:ea typeface="標楷體" panose="03000509000000000000" pitchFamily="65" charset="-120"/>
              </a:rPr>
              <a:t>學歷</a:t>
            </a:r>
            <a:r>
              <a:rPr lang="en-US" altLang="zh-TW" sz="2500" dirty="0" smtClean="0">
                <a:latin typeface="標楷體" panose="03000509000000000000" pitchFamily="65" charset="-120"/>
                <a:ea typeface="標楷體" panose="03000509000000000000" pitchFamily="65" charset="-120"/>
              </a:rPr>
              <a:t>?</a:t>
            </a:r>
            <a:endParaRPr lang="zh-HK" altLang="en-US" sz="2500" dirty="0">
              <a:latin typeface="標楷體" panose="03000509000000000000" pitchFamily="65" charset="-120"/>
              <a:ea typeface="標楷體" panose="03000509000000000000" pitchFamily="65" charset="-120"/>
            </a:endParaRPr>
          </a:p>
        </p:txBody>
      </p:sp>
      <p:sp>
        <p:nvSpPr>
          <p:cNvPr id="7" name="Rectangle 6"/>
          <p:cNvSpPr/>
          <p:nvPr/>
        </p:nvSpPr>
        <p:spPr>
          <a:xfrm>
            <a:off x="11155679" y="5033937"/>
            <a:ext cx="986167" cy="477054"/>
          </a:xfrm>
          <a:prstGeom prst="rect">
            <a:avLst/>
          </a:prstGeom>
        </p:spPr>
        <p:txBody>
          <a:bodyPr wrap="none">
            <a:spAutoFit/>
          </a:bodyPr>
          <a:lstStyle/>
          <a:p>
            <a:r>
              <a:rPr lang="zh-TW" altLang="en-US" sz="2500" dirty="0" smtClean="0">
                <a:latin typeface="標楷體" panose="03000509000000000000" pitchFamily="65" charset="-120"/>
                <a:ea typeface="標楷體" panose="03000509000000000000" pitchFamily="65" charset="-120"/>
              </a:rPr>
              <a:t>人脈</a:t>
            </a:r>
            <a:r>
              <a:rPr lang="en-US" altLang="zh-TW" sz="2500" dirty="0" smtClean="0">
                <a:latin typeface="標楷體" panose="03000509000000000000" pitchFamily="65" charset="-120"/>
                <a:ea typeface="標楷體" panose="03000509000000000000" pitchFamily="65" charset="-120"/>
              </a:rPr>
              <a:t>?</a:t>
            </a:r>
            <a:endParaRPr lang="zh-HK" altLang="en-US" sz="2500" dirty="0">
              <a:latin typeface="標楷體" panose="03000509000000000000" pitchFamily="65" charset="-120"/>
              <a:ea typeface="標楷體" panose="03000509000000000000" pitchFamily="65" charset="-120"/>
            </a:endParaRPr>
          </a:p>
        </p:txBody>
      </p:sp>
      <p:sp>
        <p:nvSpPr>
          <p:cNvPr id="8" name="Rectangle 7"/>
          <p:cNvSpPr/>
          <p:nvPr/>
        </p:nvSpPr>
        <p:spPr>
          <a:xfrm>
            <a:off x="10943950" y="3756462"/>
            <a:ext cx="986167" cy="477054"/>
          </a:xfrm>
          <a:prstGeom prst="rect">
            <a:avLst/>
          </a:prstGeom>
        </p:spPr>
        <p:txBody>
          <a:bodyPr wrap="none">
            <a:spAutoFit/>
          </a:bodyPr>
          <a:lstStyle/>
          <a:p>
            <a:r>
              <a:rPr lang="zh-TW" altLang="en-US" sz="2500" dirty="0" smtClean="0">
                <a:latin typeface="標楷體" panose="03000509000000000000" pitchFamily="65" charset="-120"/>
                <a:ea typeface="標楷體" panose="03000509000000000000" pitchFamily="65" charset="-120"/>
              </a:rPr>
              <a:t>思維</a:t>
            </a:r>
            <a:r>
              <a:rPr lang="en-US" altLang="zh-TW" sz="2500" dirty="0" smtClean="0">
                <a:latin typeface="標楷體" panose="03000509000000000000" pitchFamily="65" charset="-120"/>
                <a:ea typeface="標楷體" panose="03000509000000000000" pitchFamily="65" charset="-120"/>
              </a:rPr>
              <a:t>?</a:t>
            </a:r>
            <a:endParaRPr lang="zh-HK" altLang="en-US" sz="2500" dirty="0">
              <a:latin typeface="標楷體" panose="03000509000000000000" pitchFamily="65" charset="-120"/>
              <a:ea typeface="標楷體" panose="03000509000000000000" pitchFamily="65" charset="-120"/>
            </a:endParaRPr>
          </a:p>
        </p:txBody>
      </p:sp>
      <p:graphicFrame>
        <p:nvGraphicFramePr>
          <p:cNvPr id="9" name="Diagram 8"/>
          <p:cNvGraphicFramePr/>
          <p:nvPr>
            <p:extLst>
              <p:ext uri="{D42A27DB-BD31-4B8C-83A1-F6EECF244321}">
                <p14:modId xmlns:p14="http://schemas.microsoft.com/office/powerpoint/2010/main" val="439991768"/>
              </p:ext>
            </p:extLst>
          </p:nvPr>
        </p:nvGraphicFramePr>
        <p:xfrm>
          <a:off x="610661" y="1825866"/>
          <a:ext cx="8669176" cy="44009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3222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155" y="286603"/>
            <a:ext cx="10058400" cy="1450757"/>
          </a:xfrm>
        </p:spPr>
        <p:txBody>
          <a:bodyPr/>
          <a:lstStyle/>
          <a:p>
            <a:r>
              <a:rPr lang="zh-TW" altLang="en-US" dirty="0"/>
              <a:t> </a:t>
            </a:r>
            <a:r>
              <a:rPr lang="zh-TW" altLang="en-US" dirty="0">
                <a:latin typeface="DFKai-SB" panose="03000509000000000000" pitchFamily="65" charset="-120"/>
                <a:ea typeface="DFKai-SB" panose="03000509000000000000" pitchFamily="65" charset="-120"/>
              </a:rPr>
              <a:t>後現代社會對青年人的</a:t>
            </a:r>
            <a:r>
              <a:rPr lang="zh-TW" altLang="en-US" dirty="0" smtClean="0">
                <a:latin typeface="DFKai-SB" panose="03000509000000000000" pitchFamily="65" charset="-120"/>
                <a:ea typeface="DFKai-SB" panose="03000509000000000000" pitchFamily="65" charset="-120"/>
              </a:rPr>
              <a:t>要求</a:t>
            </a:r>
            <a:endParaRPr lang="en-US" dirty="0">
              <a:latin typeface="DFKai-SB" panose="03000509000000000000" pitchFamily="65" charset="-120"/>
              <a:ea typeface="DFKai-SB" panose="03000509000000000000" pitchFamily="65" charset="-120"/>
            </a:endParaRPr>
          </a:p>
        </p:txBody>
      </p:sp>
      <p:sp>
        <p:nvSpPr>
          <p:cNvPr id="3" name="Content Placeholder 2"/>
          <p:cNvSpPr>
            <a:spLocks noGrp="1"/>
          </p:cNvSpPr>
          <p:nvPr>
            <p:ph idx="1"/>
          </p:nvPr>
        </p:nvSpPr>
        <p:spPr>
          <a:xfrm>
            <a:off x="1097280" y="1845734"/>
            <a:ext cx="5263328" cy="4023360"/>
          </a:xfrm>
        </p:spPr>
        <p:txBody>
          <a:bodyPr/>
          <a:lstStyle/>
          <a:p>
            <a:pPr>
              <a:buFont typeface="Wingdings" panose="05000000000000000000" pitchFamily="2" charset="2"/>
              <a:buChar char="v"/>
            </a:pPr>
            <a:r>
              <a:rPr lang="zh-TW" altLang="en-US" sz="2400" dirty="0" smtClean="0">
                <a:latin typeface="DFKai-SB" panose="03000509000000000000" pitchFamily="65" charset="-120"/>
                <a:ea typeface="DFKai-SB" panose="03000509000000000000" pitchFamily="65" charset="-120"/>
              </a:rPr>
              <a:t>西安</a:t>
            </a:r>
            <a:r>
              <a:rPr lang="zh-TW" altLang="en-US" sz="2400" dirty="0">
                <a:latin typeface="DFKai-SB" panose="03000509000000000000" pitchFamily="65" charset="-120"/>
                <a:ea typeface="DFKai-SB" panose="03000509000000000000" pitchFamily="65" charset="-120"/>
              </a:rPr>
              <a:t>大略</a:t>
            </a:r>
            <a:r>
              <a:rPr lang="zh-TW" altLang="en-US" sz="2400" dirty="0" smtClean="0">
                <a:latin typeface="DFKai-SB" panose="03000509000000000000" pitchFamily="65" charset="-120"/>
                <a:ea typeface="DFKai-SB" panose="03000509000000000000" pitchFamily="65" charset="-120"/>
              </a:rPr>
              <a:t>大學 </a:t>
            </a:r>
            <a:r>
              <a:rPr lang="en-US" altLang="zh-TW" sz="2400" dirty="0" smtClean="0">
                <a:latin typeface="Times New Roman" panose="02020603050405020304" pitchFamily="18" charset="0"/>
                <a:ea typeface="DFKai-SB" panose="03000509000000000000" pitchFamily="65" charset="-120"/>
                <a:cs typeface="Times New Roman" panose="02020603050405020304" pitchFamily="18" charset="0"/>
              </a:rPr>
              <a:t>(Western University) </a:t>
            </a:r>
            <a:r>
              <a:rPr lang="zh-TW" altLang="en-US" sz="2400" dirty="0" smtClean="0">
                <a:latin typeface="DFKai-SB" panose="03000509000000000000" pitchFamily="65" charset="-120"/>
                <a:ea typeface="DFKai-SB" panose="03000509000000000000" pitchFamily="65" charset="-120"/>
              </a:rPr>
              <a:t>教授 </a:t>
            </a:r>
            <a:r>
              <a:rPr lang="en-US" sz="2400" dirty="0" smtClean="0">
                <a:latin typeface="Times New Roman" panose="02020603050405020304" pitchFamily="18" charset="0"/>
                <a:ea typeface="DFKai-SB" panose="03000509000000000000" pitchFamily="65" charset="-120"/>
                <a:cs typeface="Times New Roman" panose="02020603050405020304" pitchFamily="18" charset="0"/>
              </a:rPr>
              <a:t>James</a:t>
            </a:r>
            <a:r>
              <a:rPr lang="en-US" sz="2400" dirty="0">
                <a:latin typeface="Times New Roman" panose="02020603050405020304" pitchFamily="18" charset="0"/>
                <a:ea typeface="DFKai-SB" panose="03000509000000000000" pitchFamily="65" charset="-120"/>
                <a:cs typeface="Times New Roman" panose="02020603050405020304" pitchFamily="18" charset="0"/>
              </a:rPr>
              <a:t> </a:t>
            </a:r>
            <a:r>
              <a:rPr lang="en-US" sz="2400" dirty="0" smtClean="0">
                <a:latin typeface="Times New Roman" panose="02020603050405020304" pitchFamily="18" charset="0"/>
                <a:ea typeface="DFKai-SB" panose="03000509000000000000" pitchFamily="65" charset="-120"/>
                <a:cs typeface="Times New Roman" panose="02020603050405020304" pitchFamily="18" charset="0"/>
              </a:rPr>
              <a:t>E.</a:t>
            </a:r>
            <a:r>
              <a:rPr lang="zh-TW" altLang="en-US" sz="2400"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sz="2400" dirty="0" smtClean="0">
                <a:latin typeface="Times New Roman" panose="02020603050405020304" pitchFamily="18" charset="0"/>
                <a:ea typeface="DFKai-SB" panose="03000509000000000000" pitchFamily="65" charset="-120"/>
                <a:cs typeface="Times New Roman" panose="02020603050405020304" pitchFamily="18" charset="0"/>
              </a:rPr>
              <a:t>Côté</a:t>
            </a:r>
            <a:r>
              <a:rPr lang="zh-TW" altLang="en-US" sz="2400" dirty="0" smtClean="0">
                <a:latin typeface="Times New Roman" panose="02020603050405020304" pitchFamily="18" charset="0"/>
                <a:ea typeface="DFKai-SB" panose="03000509000000000000" pitchFamily="65" charset="-120"/>
                <a:cs typeface="Times New Roman" panose="02020603050405020304" pitchFamily="18" charset="0"/>
              </a:rPr>
              <a:t> </a:t>
            </a:r>
            <a:r>
              <a:rPr lang="zh-TW" altLang="en-US" sz="2400" dirty="0" smtClean="0">
                <a:latin typeface="DFKai-SB" panose="03000509000000000000" pitchFamily="65" charset="-120"/>
                <a:ea typeface="DFKai-SB" panose="03000509000000000000" pitchFamily="65" charset="-120"/>
              </a:rPr>
              <a:t>進行十年的大學畢業生追蹤研究</a:t>
            </a:r>
            <a:endParaRPr lang="en-US" altLang="zh-TW" sz="2400" dirty="0" smtClean="0">
              <a:latin typeface="DFKai-SB" panose="03000509000000000000" pitchFamily="65" charset="-120"/>
              <a:ea typeface="DFKai-SB" panose="03000509000000000000" pitchFamily="65" charset="-120"/>
            </a:endParaRPr>
          </a:p>
          <a:p>
            <a:pPr>
              <a:buFont typeface="Wingdings" panose="05000000000000000000" pitchFamily="2" charset="2"/>
              <a:buChar char="v"/>
            </a:pPr>
            <a:endParaRPr lang="en-US" altLang="zh-TW" sz="2400" dirty="0" smtClean="0">
              <a:latin typeface="DFKai-SB" panose="03000509000000000000" pitchFamily="65" charset="-120"/>
              <a:ea typeface="DFKai-SB" panose="03000509000000000000" pitchFamily="65" charset="-120"/>
            </a:endParaRPr>
          </a:p>
          <a:p>
            <a:pPr>
              <a:buFont typeface="Wingdings" panose="05000000000000000000" pitchFamily="2" charset="2"/>
              <a:buChar char="v"/>
            </a:pPr>
            <a:r>
              <a:rPr lang="zh-TW" altLang="en-US" sz="3000" dirty="0" smtClean="0">
                <a:latin typeface="DFKai-SB" panose="03000509000000000000" pitchFamily="65" charset="-120"/>
                <a:ea typeface="DFKai-SB" panose="03000509000000000000" pitchFamily="65" charset="-120"/>
              </a:rPr>
              <a:t>畢業十年</a:t>
            </a:r>
            <a:r>
              <a:rPr lang="zh-TW" altLang="en-US" sz="3000" dirty="0">
                <a:latin typeface="DFKai-SB" panose="03000509000000000000" pitchFamily="65" charset="-120"/>
                <a:ea typeface="DFKai-SB" panose="03000509000000000000" pitchFamily="65" charset="-120"/>
              </a:rPr>
              <a:t>後事業較成功人士</a:t>
            </a:r>
            <a:endParaRPr lang="en-US" altLang="zh-TW" sz="3000" dirty="0" smtClean="0">
              <a:latin typeface="DFKai-SB" panose="03000509000000000000" pitchFamily="65" charset="-120"/>
              <a:ea typeface="DFKai-SB" panose="03000509000000000000" pitchFamily="65" charset="-120"/>
            </a:endParaRPr>
          </a:p>
          <a:p>
            <a:pPr marL="292608" lvl="1" indent="0">
              <a:buNone/>
            </a:pPr>
            <a:endParaRPr lang="en-US" altLang="zh-TW" sz="2600" dirty="0" smtClean="0">
              <a:latin typeface="DFKai-SB" panose="03000509000000000000" pitchFamily="65" charset="-120"/>
              <a:ea typeface="DFKai-SB" panose="03000509000000000000" pitchFamily="65" charset="-120"/>
            </a:endParaRPr>
          </a:p>
          <a:p>
            <a:pPr marL="292608" lvl="1" indent="0">
              <a:buNone/>
            </a:pPr>
            <a:r>
              <a:rPr lang="en-US" altLang="zh-TW" sz="2600" dirty="0">
                <a:latin typeface="DFKai-SB" panose="03000509000000000000" pitchFamily="65" charset="-120"/>
                <a:ea typeface="DFKai-SB" panose="03000509000000000000" pitchFamily="65" charset="-120"/>
              </a:rPr>
              <a:t> </a:t>
            </a:r>
            <a:r>
              <a:rPr lang="zh-TW" altLang="en-US" sz="2600" dirty="0" smtClean="0">
                <a:latin typeface="DFKai-SB" panose="03000509000000000000" pitchFamily="65" charset="-120"/>
                <a:ea typeface="DFKai-SB" panose="03000509000000000000" pitchFamily="65" charset="-120"/>
              </a:rPr>
              <a:t>更</a:t>
            </a:r>
            <a:r>
              <a:rPr lang="zh-TW" altLang="en-US" sz="2600" dirty="0">
                <a:latin typeface="DFKai-SB" panose="03000509000000000000" pitchFamily="65" charset="-120"/>
                <a:ea typeface="DFKai-SB" panose="03000509000000000000" pitchFamily="65" charset="-120"/>
              </a:rPr>
              <a:t>懂</a:t>
            </a:r>
            <a:r>
              <a:rPr lang="zh-TW" altLang="en-US" sz="2600" dirty="0" smtClean="0">
                <a:solidFill>
                  <a:schemeClr val="tx1"/>
                </a:solidFill>
                <a:latin typeface="DFKai-SB" panose="03000509000000000000" pitchFamily="65" charset="-120"/>
                <a:ea typeface="DFKai-SB" panose="03000509000000000000" pitchFamily="65" charset="-120"/>
              </a:rPr>
              <a:t>發展自己的</a:t>
            </a:r>
            <a:r>
              <a:rPr lang="zh-CN" altLang="en-US" sz="2600" dirty="0">
                <a:solidFill>
                  <a:schemeClr val="tx1"/>
                </a:solidFill>
                <a:latin typeface="DFKai-SB" panose="03000509000000000000" pitchFamily="65" charset="-120"/>
                <a:ea typeface="DFKai-SB" panose="03000509000000000000" pitchFamily="65" charset="-120"/>
              </a:rPr>
              <a:t>軟實力</a:t>
            </a:r>
            <a:endParaRPr lang="en-US" sz="2600" dirty="0">
              <a:solidFill>
                <a:schemeClr val="tx1"/>
              </a:solidFill>
              <a:latin typeface="DFKai-SB" panose="03000509000000000000" pitchFamily="65" charset="-120"/>
              <a:ea typeface="DFKai-SB" panose="03000509000000000000" pitchFamily="65" charset="-120"/>
            </a:endParaRPr>
          </a:p>
          <a:p>
            <a:endParaRPr lang="en-US" sz="2800" dirty="0"/>
          </a:p>
        </p:txBody>
      </p:sp>
      <p:pic>
        <p:nvPicPr>
          <p:cNvPr id="5124" name="Picture 4" descr="http://www.gardenpsychology.co.uk/wp-content/uploads/2014/03/Longitudin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3556" y="3370174"/>
            <a:ext cx="4792271" cy="2961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2709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latin typeface="DFKai-SB" panose="03000509000000000000" pitchFamily="65" charset="-120"/>
                <a:ea typeface="DFKai-SB" panose="03000509000000000000" pitchFamily="65" charset="-120"/>
              </a:rPr>
              <a:t>大部分</a:t>
            </a:r>
            <a:r>
              <a:rPr lang="zh-TW" altLang="en-US" dirty="0">
                <a:latin typeface="DFKai-SB" panose="03000509000000000000" pitchFamily="65" charset="-120"/>
                <a:ea typeface="DFKai-SB" panose="03000509000000000000" pitchFamily="65" charset="-120"/>
              </a:rPr>
              <a:t>青</a:t>
            </a:r>
            <a:r>
              <a:rPr lang="zh-TW" altLang="en-US" dirty="0" smtClean="0">
                <a:latin typeface="DFKai-SB" panose="03000509000000000000" pitchFamily="65" charset="-120"/>
                <a:ea typeface="DFKai-SB" panose="03000509000000000000" pitchFamily="65" charset="-120"/>
              </a:rPr>
              <a:t>年人不</a:t>
            </a:r>
            <a:r>
              <a:rPr lang="zh-TW" altLang="en-US" dirty="0">
                <a:latin typeface="DFKai-SB" panose="03000509000000000000" pitchFamily="65" charset="-120"/>
                <a:ea typeface="DFKai-SB" panose="03000509000000000000" pitchFamily="65" charset="-120"/>
              </a:rPr>
              <a:t>擅於</a:t>
            </a:r>
            <a:r>
              <a:rPr lang="zh-CN" altLang="en-US" dirty="0">
                <a:latin typeface="DFKai-SB" panose="03000509000000000000" pitchFamily="65" charset="-120"/>
                <a:ea typeface="DFKai-SB" panose="03000509000000000000" pitchFamily="65" charset="-120"/>
              </a:rPr>
              <a:t>建立個人資本</a:t>
            </a:r>
            <a:endParaRPr lang="en-US" dirty="0">
              <a:latin typeface="DFKai-SB" panose="03000509000000000000" pitchFamily="65" charset="-120"/>
              <a:ea typeface="DFKai-SB" panose="03000509000000000000" pitchFamily="65" charset="-120"/>
            </a:endParaRPr>
          </a:p>
        </p:txBody>
      </p:sp>
      <p:sp>
        <p:nvSpPr>
          <p:cNvPr id="3" name="Content Placeholder 2"/>
          <p:cNvSpPr>
            <a:spLocks noGrp="1"/>
          </p:cNvSpPr>
          <p:nvPr>
            <p:ph idx="1"/>
          </p:nvPr>
        </p:nvSpPr>
        <p:spPr>
          <a:xfrm>
            <a:off x="1066800" y="1952413"/>
            <a:ext cx="7172848" cy="3701627"/>
          </a:xfrm>
        </p:spPr>
        <p:txBody>
          <a:bodyPr>
            <a:normAutofit/>
          </a:bodyPr>
          <a:lstStyle/>
          <a:p>
            <a:pPr>
              <a:lnSpc>
                <a:spcPct val="150000"/>
              </a:lnSpc>
              <a:buFont typeface="Wingdings" panose="05000000000000000000" pitchFamily="2" charset="2"/>
              <a:buChar char="v"/>
            </a:pPr>
            <a:r>
              <a:rPr lang="zh-CN" altLang="en-US" sz="3200" dirty="0">
                <a:latin typeface="DFKai-SB" panose="03000509000000000000" pitchFamily="65" charset="-120"/>
                <a:ea typeface="DFKai-SB" panose="03000509000000000000" pitchFamily="65" charset="-120"/>
              </a:rPr>
              <a:t>研究發現</a:t>
            </a:r>
            <a:endParaRPr lang="en-US" sz="3200" dirty="0" smtClean="0">
              <a:latin typeface="DFKai-SB" panose="03000509000000000000" pitchFamily="65" charset="-120"/>
              <a:ea typeface="DFKai-SB" panose="03000509000000000000" pitchFamily="65" charset="-120"/>
            </a:endParaRPr>
          </a:p>
          <a:p>
            <a:pPr lvl="1">
              <a:lnSpc>
                <a:spcPct val="110000"/>
              </a:lnSpc>
              <a:buFont typeface="Wingdings" panose="05000000000000000000" pitchFamily="2" charset="2"/>
              <a:buChar char="v"/>
            </a:pPr>
            <a:r>
              <a:rPr lang="en-US" sz="2500" dirty="0" smtClean="0">
                <a:latin typeface="DFKai-SB" panose="03000509000000000000" pitchFamily="65" charset="-120"/>
                <a:ea typeface="DFKai-SB" panose="03000509000000000000" pitchFamily="65" charset="-120"/>
              </a:rPr>
              <a:t>30</a:t>
            </a:r>
            <a:r>
              <a:rPr lang="en-US" altLang="zh-CN" sz="2500" dirty="0" smtClean="0">
                <a:latin typeface="DFKai-SB" panose="03000509000000000000" pitchFamily="65" charset="-120"/>
                <a:ea typeface="DFKai-SB" panose="03000509000000000000" pitchFamily="65" charset="-120"/>
              </a:rPr>
              <a:t>% </a:t>
            </a:r>
            <a:r>
              <a:rPr lang="zh-CN" altLang="en-US" sz="2500" dirty="0" smtClean="0">
                <a:latin typeface="DFKai-SB" panose="03000509000000000000" pitchFamily="65" charset="-120"/>
                <a:ea typeface="DFKai-SB" panose="03000509000000000000" pitchFamily="65" charset="-120"/>
              </a:rPr>
              <a:t>大學生學習態度及方法被動，不善使用大學</a:t>
            </a:r>
            <a:r>
              <a:rPr lang="zh-CN" altLang="en-US" sz="2500" dirty="0">
                <a:latin typeface="DFKai-SB" panose="03000509000000000000" pitchFamily="65" charset="-120"/>
                <a:ea typeface="DFKai-SB" panose="03000509000000000000" pitchFamily="65" charset="-120"/>
              </a:rPr>
              <a:t>資</a:t>
            </a:r>
            <a:r>
              <a:rPr lang="zh-CN" altLang="en-US" sz="2500" dirty="0" smtClean="0">
                <a:latin typeface="DFKai-SB" panose="03000509000000000000" pitchFamily="65" charset="-120"/>
                <a:ea typeface="DFKai-SB" panose="03000509000000000000" pitchFamily="65" charset="-120"/>
              </a:rPr>
              <a:t>源建立</a:t>
            </a:r>
            <a:r>
              <a:rPr lang="zh-CN" altLang="en-US" sz="2500" dirty="0">
                <a:latin typeface="DFKai-SB" panose="03000509000000000000" pitchFamily="65" charset="-120"/>
                <a:ea typeface="DFKai-SB" panose="03000509000000000000" pitchFamily="65" charset="-120"/>
              </a:rPr>
              <a:t>自己的個人</a:t>
            </a:r>
            <a:r>
              <a:rPr lang="zh-CN" altLang="en-US" sz="2500" dirty="0" smtClean="0">
                <a:latin typeface="DFKai-SB" panose="03000509000000000000" pitchFamily="65" charset="-120"/>
                <a:ea typeface="DFKai-SB" panose="03000509000000000000" pitchFamily="65" charset="-120"/>
              </a:rPr>
              <a:t>資本</a:t>
            </a:r>
            <a:endParaRPr lang="en-US" altLang="zh-CN" sz="2500" dirty="0" smtClean="0">
              <a:latin typeface="DFKai-SB" panose="03000509000000000000" pitchFamily="65" charset="-120"/>
              <a:ea typeface="DFKai-SB" panose="03000509000000000000" pitchFamily="65" charset="-120"/>
            </a:endParaRPr>
          </a:p>
          <a:p>
            <a:pPr lvl="1">
              <a:lnSpc>
                <a:spcPct val="110000"/>
              </a:lnSpc>
              <a:buFont typeface="Wingdings" panose="05000000000000000000" pitchFamily="2" charset="2"/>
              <a:buChar char="v"/>
            </a:pPr>
            <a:r>
              <a:rPr lang="zh-CN" altLang="en-US" sz="2500" dirty="0" smtClean="0">
                <a:latin typeface="DFKai-SB" panose="03000509000000000000" pitchFamily="65" charset="-120"/>
                <a:ea typeface="DFKai-SB" panose="03000509000000000000" pitchFamily="65" charset="-120"/>
              </a:rPr>
              <a:t>畢業之後，此數據跌至</a:t>
            </a:r>
            <a:r>
              <a:rPr lang="en-US" altLang="zh-CN" sz="2500" dirty="0" smtClean="0">
                <a:latin typeface="DFKai-SB" panose="03000509000000000000" pitchFamily="65" charset="-120"/>
                <a:ea typeface="DFKai-SB" panose="03000509000000000000" pitchFamily="65" charset="-120"/>
              </a:rPr>
              <a:t>20% - 25%</a:t>
            </a:r>
          </a:p>
          <a:p>
            <a:pPr lvl="1">
              <a:lnSpc>
                <a:spcPct val="110000"/>
              </a:lnSpc>
              <a:buFont typeface="Wingdings" panose="05000000000000000000" pitchFamily="2" charset="2"/>
              <a:buChar char="v"/>
            </a:pPr>
            <a:r>
              <a:rPr lang="zh-CN" altLang="en-US" sz="2500" dirty="0" smtClean="0">
                <a:latin typeface="DFKai-SB" panose="03000509000000000000" pitchFamily="65" charset="-120"/>
                <a:ea typeface="DFKai-SB" panose="03000509000000000000" pitchFamily="65" charset="-120"/>
              </a:rPr>
              <a:t>整體而言，仍有</a:t>
            </a:r>
            <a:r>
              <a:rPr lang="en-US" altLang="zh-CN" sz="2500" dirty="0" smtClean="0">
                <a:latin typeface="DFKai-SB" panose="03000509000000000000" pitchFamily="65" charset="-120"/>
                <a:ea typeface="DFKai-SB" panose="03000509000000000000" pitchFamily="65" charset="-120"/>
              </a:rPr>
              <a:t>15%</a:t>
            </a:r>
            <a:r>
              <a:rPr lang="zh-CN" altLang="en-US" sz="2500" dirty="0" smtClean="0">
                <a:latin typeface="DFKai-SB" panose="03000509000000000000" pitchFamily="65" charset="-120"/>
                <a:ea typeface="DFKai-SB" panose="03000509000000000000" pitchFamily="65" charset="-120"/>
              </a:rPr>
              <a:t>成年人缺乏人生目標和方向</a:t>
            </a:r>
            <a:endParaRPr lang="en-US" sz="2500" dirty="0">
              <a:latin typeface="DFKai-SB" panose="03000509000000000000" pitchFamily="65" charset="-120"/>
              <a:ea typeface="DFKai-SB" panose="03000509000000000000" pitchFamily="65" charset="-120"/>
            </a:endParaRPr>
          </a:p>
        </p:txBody>
      </p:sp>
      <p:sp>
        <p:nvSpPr>
          <p:cNvPr id="4" name="Rectangle 3"/>
          <p:cNvSpPr/>
          <p:nvPr/>
        </p:nvSpPr>
        <p:spPr>
          <a:xfrm>
            <a:off x="9762200" y="6488668"/>
            <a:ext cx="2208810" cy="369332"/>
          </a:xfrm>
          <a:prstGeom prst="rect">
            <a:avLst/>
          </a:prstGeom>
        </p:spPr>
        <p:txBody>
          <a:bodyPr wrap="none">
            <a:spAutoFit/>
          </a:bodyPr>
          <a:lstStyle/>
          <a:p>
            <a:r>
              <a:rPr lang="en-US" altLang="zh-TW" dirty="0" smtClean="0"/>
              <a:t>(Côté &amp; Levine, </a:t>
            </a:r>
            <a:r>
              <a:rPr lang="en-US" altLang="zh-CN" dirty="0" smtClean="0"/>
              <a:t>2016)</a:t>
            </a:r>
            <a:endParaRPr lang="en-US" dirty="0"/>
          </a:p>
        </p:txBody>
      </p:sp>
      <p:pic>
        <p:nvPicPr>
          <p:cNvPr id="5"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5452" t="4216" r="15174" b="11041"/>
          <a:stretch/>
        </p:blipFill>
        <p:spPr>
          <a:xfrm>
            <a:off x="8561195" y="3634321"/>
            <a:ext cx="3145134" cy="2471895"/>
          </a:xfrm>
          <a:prstGeom prst="rect">
            <a:avLst/>
          </a:prstGeom>
        </p:spPr>
      </p:pic>
    </p:spTree>
    <p:extLst>
      <p:ext uri="{BB962C8B-B14F-4D97-AF65-F5344CB8AC3E}">
        <p14:creationId xmlns:p14="http://schemas.microsoft.com/office/powerpoint/2010/main" val="2841386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460736" cy="1450757"/>
          </a:xfrm>
        </p:spPr>
        <p:txBody>
          <a:bodyPr/>
          <a:lstStyle/>
          <a:p>
            <a:r>
              <a:rPr lang="zh-CN" altLang="en-US" dirty="0">
                <a:latin typeface="DFKai-SB" panose="03000509000000000000" pitchFamily="65" charset="-120"/>
                <a:ea typeface="DFKai-SB" panose="03000509000000000000" pitchFamily="65" charset="-120"/>
              </a:rPr>
              <a:t>軟實</a:t>
            </a:r>
            <a:r>
              <a:rPr lang="zh-CN" altLang="en-US" dirty="0" smtClean="0">
                <a:latin typeface="DFKai-SB" panose="03000509000000000000" pitchFamily="65" charset="-120"/>
                <a:ea typeface="DFKai-SB" panose="03000509000000000000" pitchFamily="65" charset="-120"/>
              </a:rPr>
              <a:t>力：自我</a:t>
            </a:r>
            <a:r>
              <a:rPr lang="zh-CN" altLang="en-US" dirty="0">
                <a:latin typeface="DFKai-SB" panose="03000509000000000000" pitchFamily="65" charset="-120"/>
                <a:ea typeface="DFKai-SB" panose="03000509000000000000" pitchFamily="65" charset="-120"/>
              </a:rPr>
              <a:t>效能</a:t>
            </a:r>
            <a:r>
              <a:rPr lang="zh-CN" altLang="en-US" dirty="0" smtClean="0">
                <a:latin typeface="DFKai-SB" panose="03000509000000000000" pitchFamily="65" charset="-120"/>
                <a:ea typeface="DFKai-SB" panose="03000509000000000000" pitchFamily="65" charset="-120"/>
              </a:rPr>
              <a:t>感</a:t>
            </a:r>
            <a:endParaRPr lang="en-US" dirty="0">
              <a:latin typeface="DFKai-SB" panose="03000509000000000000" pitchFamily="65" charset="-120"/>
              <a:ea typeface="DFKai-SB" panose="03000509000000000000" pitchFamily="65" charset="-120"/>
            </a:endParaRPr>
          </a:p>
        </p:txBody>
      </p:sp>
      <p:sp>
        <p:nvSpPr>
          <p:cNvPr id="3" name="Content Placeholder 2"/>
          <p:cNvSpPr>
            <a:spLocks noGrp="1"/>
          </p:cNvSpPr>
          <p:nvPr>
            <p:ph idx="1"/>
          </p:nvPr>
        </p:nvSpPr>
        <p:spPr>
          <a:xfrm>
            <a:off x="1007416" y="1902059"/>
            <a:ext cx="4846321" cy="4368799"/>
          </a:xfrm>
        </p:spPr>
        <p:txBody>
          <a:bodyPr>
            <a:noAutofit/>
          </a:bodyPr>
          <a:lstStyle/>
          <a:p>
            <a:pPr>
              <a:buFont typeface="Wingdings" panose="05000000000000000000" pitchFamily="2" charset="2"/>
              <a:buChar char="v"/>
            </a:pPr>
            <a:r>
              <a:rPr lang="en-US" altLang="zh-CN" sz="2800" dirty="0" smtClean="0">
                <a:latin typeface="DFKai-SB" panose="03000509000000000000" pitchFamily="65" charset="-120"/>
                <a:ea typeface="DFKai-SB" panose="03000509000000000000" pitchFamily="65" charset="-120"/>
              </a:rPr>
              <a:t>“</a:t>
            </a:r>
            <a:r>
              <a:rPr lang="zh-CN" altLang="en-US" sz="2800" dirty="0" smtClean="0">
                <a:latin typeface="DFKai-SB" panose="03000509000000000000" pitchFamily="65" charset="-120"/>
                <a:ea typeface="DFKai-SB" panose="03000509000000000000" pitchFamily="65" charset="-120"/>
              </a:rPr>
              <a:t>學校</a:t>
            </a:r>
            <a:r>
              <a:rPr lang="en-US" altLang="zh-CN" sz="2800" dirty="0" smtClean="0">
                <a:latin typeface="DFKai-SB" panose="03000509000000000000" pitchFamily="65" charset="-120"/>
                <a:ea typeface="DFKai-SB" panose="03000509000000000000" pitchFamily="65" charset="-120"/>
              </a:rPr>
              <a:t>-</a:t>
            </a:r>
            <a:r>
              <a:rPr lang="zh-CN" altLang="en-US" sz="2800" dirty="0" smtClean="0">
                <a:latin typeface="DFKai-SB" panose="03000509000000000000" pitchFamily="65" charset="-120"/>
                <a:ea typeface="DFKai-SB" panose="03000509000000000000" pitchFamily="65" charset="-120"/>
              </a:rPr>
              <a:t>職場轉變”研究發現：</a:t>
            </a:r>
            <a:endParaRPr lang="en-US" altLang="zh-CN" sz="2800" dirty="0" smtClean="0">
              <a:latin typeface="DFKai-SB" panose="03000509000000000000" pitchFamily="65" charset="-120"/>
              <a:ea typeface="DFKai-SB" panose="03000509000000000000" pitchFamily="65" charset="-120"/>
            </a:endParaRPr>
          </a:p>
          <a:p>
            <a:pPr lvl="1">
              <a:lnSpc>
                <a:spcPct val="125000"/>
              </a:lnSpc>
              <a:buFont typeface="Wingdings" panose="05000000000000000000" pitchFamily="2" charset="2"/>
              <a:buChar char="v"/>
            </a:pPr>
            <a:r>
              <a:rPr lang="zh-CN" altLang="en-US" sz="2400" dirty="0">
                <a:latin typeface="DFKai-SB" panose="03000509000000000000" pitchFamily="65" charset="-120"/>
                <a:ea typeface="DFKai-SB" panose="03000509000000000000" pitchFamily="65" charset="-120"/>
              </a:rPr>
              <a:t>中</a:t>
            </a:r>
            <a:r>
              <a:rPr lang="zh-CN" altLang="en-US" sz="2400" dirty="0" smtClean="0">
                <a:latin typeface="DFKai-SB" panose="03000509000000000000" pitchFamily="65" charset="-120"/>
                <a:ea typeface="DFKai-SB" panose="03000509000000000000" pitchFamily="65" charset="-120"/>
              </a:rPr>
              <a:t>學學業效能感與大學畢業後的就業情況</a:t>
            </a:r>
            <a:r>
              <a:rPr lang="zh-CN" altLang="en-US" sz="2400" u="sng" dirty="0" smtClean="0">
                <a:latin typeface="DFKai-SB" panose="03000509000000000000" pitchFamily="65" charset="-120"/>
                <a:ea typeface="DFKai-SB" panose="03000509000000000000" pitchFamily="65" charset="-120"/>
              </a:rPr>
              <a:t>高度相關</a:t>
            </a:r>
            <a:r>
              <a:rPr lang="zh-CN" altLang="en-US" sz="2400" dirty="0" smtClean="0">
                <a:latin typeface="DFKai-SB" panose="03000509000000000000" pitchFamily="65" charset="-120"/>
                <a:ea typeface="DFKai-SB" panose="03000509000000000000" pitchFamily="65" charset="-120"/>
              </a:rPr>
              <a:t>：</a:t>
            </a:r>
            <a:endParaRPr lang="en-US" altLang="zh-CN" sz="2400" dirty="0" smtClean="0">
              <a:latin typeface="DFKai-SB" panose="03000509000000000000" pitchFamily="65" charset="-120"/>
              <a:ea typeface="DFKai-SB" panose="03000509000000000000" pitchFamily="65" charset="-120"/>
            </a:endParaRPr>
          </a:p>
          <a:p>
            <a:pPr lvl="2">
              <a:lnSpc>
                <a:spcPct val="125000"/>
              </a:lnSpc>
              <a:buFont typeface="Wingdings" panose="05000000000000000000" pitchFamily="2" charset="2"/>
              <a:buChar char="v"/>
            </a:pPr>
            <a:r>
              <a:rPr lang="zh-CN" altLang="en-US" sz="2000" u="sng" dirty="0" smtClean="0">
                <a:latin typeface="DFKai-SB" panose="03000509000000000000" pitchFamily="65" charset="-120"/>
                <a:ea typeface="DFKai-SB" panose="03000509000000000000" pitchFamily="65" charset="-120"/>
              </a:rPr>
              <a:t>學業效能感越高</a:t>
            </a:r>
            <a:r>
              <a:rPr lang="zh-CN" altLang="en-US" sz="2000" dirty="0" smtClean="0">
                <a:latin typeface="DFKai-SB" panose="03000509000000000000" pitchFamily="65" charset="-120"/>
                <a:ea typeface="DFKai-SB" panose="03000509000000000000" pitchFamily="65" charset="-120"/>
              </a:rPr>
              <a:t>則失業的可能性越小</a:t>
            </a:r>
            <a:endParaRPr lang="en-US" altLang="zh-CN" sz="2000" dirty="0" smtClean="0">
              <a:latin typeface="DFKai-SB" panose="03000509000000000000" pitchFamily="65" charset="-120"/>
              <a:ea typeface="DFKai-SB" panose="03000509000000000000" pitchFamily="65" charset="-120"/>
            </a:endParaRPr>
          </a:p>
          <a:p>
            <a:pPr lvl="2">
              <a:lnSpc>
                <a:spcPct val="125000"/>
              </a:lnSpc>
              <a:buFont typeface="Wingdings" panose="05000000000000000000" pitchFamily="2" charset="2"/>
              <a:buChar char="v"/>
            </a:pPr>
            <a:r>
              <a:rPr lang="zh-CN" altLang="en-US" sz="2000" u="sng" dirty="0">
                <a:latin typeface="DFKai-SB" panose="03000509000000000000" pitchFamily="65" charset="-120"/>
                <a:ea typeface="DFKai-SB" panose="03000509000000000000" pitchFamily="65" charset="-120"/>
              </a:rPr>
              <a:t>學業效能感越</a:t>
            </a:r>
            <a:r>
              <a:rPr lang="zh-CN" altLang="en-US" sz="2000" u="sng" dirty="0" smtClean="0">
                <a:latin typeface="DFKai-SB" panose="03000509000000000000" pitchFamily="65" charset="-120"/>
                <a:ea typeface="DFKai-SB" panose="03000509000000000000" pitchFamily="65" charset="-120"/>
              </a:rPr>
              <a:t>高</a:t>
            </a:r>
            <a:r>
              <a:rPr lang="zh-CN" altLang="en-US" sz="2000" dirty="0" smtClean="0">
                <a:latin typeface="DFKai-SB" panose="03000509000000000000" pitchFamily="65" charset="-120"/>
                <a:ea typeface="DFKai-SB" panose="03000509000000000000" pitchFamily="65" charset="-120"/>
              </a:rPr>
              <a:t>則工作滿意度越高</a:t>
            </a:r>
            <a:endParaRPr lang="en-US" altLang="zh-CN" sz="3200" dirty="0" smtClean="0">
              <a:latin typeface="DFKai-SB" panose="03000509000000000000" pitchFamily="65" charset="-120"/>
              <a:ea typeface="DFKai-SB" panose="03000509000000000000" pitchFamily="65" charset="-120"/>
            </a:endParaRPr>
          </a:p>
        </p:txBody>
      </p:sp>
      <p:sp>
        <p:nvSpPr>
          <p:cNvPr id="4" name="Content Placeholder 2"/>
          <p:cNvSpPr txBox="1">
            <a:spLocks/>
          </p:cNvSpPr>
          <p:nvPr/>
        </p:nvSpPr>
        <p:spPr>
          <a:xfrm>
            <a:off x="6472517" y="1834124"/>
            <a:ext cx="4672405" cy="310363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accent2"/>
                </a:solidFill>
                <a:latin typeface="Microsoft JhengHei" panose="020B0604030504040204" pitchFamily="34" charset="-120"/>
                <a:ea typeface="Microsoft JhengHei" panose="020B0604030504040204" pitchFamily="34" charset="-120"/>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accent2"/>
                </a:solidFill>
                <a:latin typeface="Microsoft JhengHei" panose="020B0604030504040204" pitchFamily="34" charset="-120"/>
                <a:ea typeface="Microsoft JhengHei" panose="020B0604030504040204" pitchFamily="34" charset="-120"/>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2"/>
                </a:solidFill>
                <a:latin typeface="Microsoft JhengHei" panose="020B0604030504040204" pitchFamily="34" charset="-120"/>
                <a:ea typeface="Microsoft JhengHei" panose="020B0604030504040204" pitchFamily="34" charset="-120"/>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2"/>
                </a:solidFill>
                <a:latin typeface="Microsoft JhengHei" panose="020B0604030504040204" pitchFamily="34" charset="-120"/>
                <a:ea typeface="Microsoft JhengHei" panose="020B0604030504040204" pitchFamily="34" charset="-120"/>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2"/>
                </a:solidFill>
                <a:latin typeface="Microsoft JhengHei" panose="020B0604030504040204" pitchFamily="34" charset="-120"/>
                <a:ea typeface="Microsoft JhengHei" panose="020B0604030504040204" pitchFamily="34" charset="-120"/>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25000"/>
              </a:lnSpc>
              <a:buFont typeface="Wingdings" panose="05000000000000000000" pitchFamily="2" charset="2"/>
              <a:buChar char="v"/>
            </a:pPr>
            <a:r>
              <a:rPr lang="zh-CN" altLang="en-US" sz="2800" dirty="0" smtClean="0">
                <a:solidFill>
                  <a:schemeClr val="tx1"/>
                </a:solidFill>
                <a:latin typeface="DFKai-SB" panose="03000509000000000000" pitchFamily="65" charset="-120"/>
                <a:ea typeface="DFKai-SB" panose="03000509000000000000" pitchFamily="65" charset="-120"/>
              </a:rPr>
              <a:t>職業發展歷時研究發現：</a:t>
            </a:r>
            <a:endParaRPr lang="en-US" altLang="zh-CN" sz="2800" dirty="0" smtClean="0">
              <a:solidFill>
                <a:schemeClr val="tx1"/>
              </a:solidFill>
              <a:latin typeface="DFKai-SB" panose="03000509000000000000" pitchFamily="65" charset="-120"/>
              <a:ea typeface="DFKai-SB" panose="03000509000000000000" pitchFamily="65" charset="-120"/>
            </a:endParaRPr>
          </a:p>
          <a:p>
            <a:pPr lvl="1">
              <a:lnSpc>
                <a:spcPct val="125000"/>
              </a:lnSpc>
              <a:buFont typeface="Wingdings" panose="05000000000000000000" pitchFamily="2" charset="2"/>
              <a:buChar char="v"/>
            </a:pPr>
            <a:r>
              <a:rPr lang="zh-CN" altLang="en-US" sz="2200" dirty="0" smtClean="0">
                <a:solidFill>
                  <a:schemeClr val="tx1"/>
                </a:solidFill>
                <a:latin typeface="DFKai-SB" panose="03000509000000000000" pitchFamily="65" charset="-120"/>
                <a:ea typeface="DFKai-SB" panose="03000509000000000000" pitchFamily="65" charset="-120"/>
              </a:rPr>
              <a:t>入職時的</a:t>
            </a:r>
            <a:r>
              <a:rPr lang="zh-CN" altLang="en-US" sz="2200" u="sng" dirty="0" smtClean="0">
                <a:solidFill>
                  <a:schemeClr val="tx1"/>
                </a:solidFill>
                <a:latin typeface="DFKai-SB" panose="03000509000000000000" pitchFamily="65" charset="-120"/>
                <a:ea typeface="DFKai-SB" panose="03000509000000000000" pitchFamily="65" charset="-120"/>
              </a:rPr>
              <a:t>職業效能感高</a:t>
            </a:r>
            <a:endParaRPr lang="en-US" altLang="zh-CN" sz="2200" u="sng" dirty="0" smtClean="0">
              <a:solidFill>
                <a:schemeClr val="tx1"/>
              </a:solidFill>
              <a:latin typeface="DFKai-SB" panose="03000509000000000000" pitchFamily="65" charset="-120"/>
              <a:ea typeface="DFKai-SB" panose="03000509000000000000" pitchFamily="65" charset="-120"/>
            </a:endParaRPr>
          </a:p>
          <a:p>
            <a:pPr lvl="2">
              <a:lnSpc>
                <a:spcPct val="125000"/>
              </a:lnSpc>
              <a:buFont typeface="Wingdings" panose="05000000000000000000" pitchFamily="2" charset="2"/>
              <a:buChar char="v"/>
            </a:pPr>
            <a:r>
              <a:rPr lang="zh-CN" altLang="en-US" sz="2000" dirty="0" smtClean="0">
                <a:solidFill>
                  <a:schemeClr val="tx1"/>
                </a:solidFill>
                <a:latin typeface="DFKai-SB" panose="03000509000000000000" pitchFamily="65" charset="-120"/>
                <a:ea typeface="DFKai-SB" panose="03000509000000000000" pitchFamily="65" charset="-120"/>
              </a:rPr>
              <a:t>三年後薪金與升職</a:t>
            </a:r>
            <a:endParaRPr lang="en-US" altLang="zh-CN" sz="2000" dirty="0">
              <a:solidFill>
                <a:schemeClr val="tx1"/>
              </a:solidFill>
              <a:latin typeface="DFKai-SB" panose="03000509000000000000" pitchFamily="65" charset="-120"/>
              <a:ea typeface="DFKai-SB" panose="03000509000000000000" pitchFamily="65" charset="-120"/>
            </a:endParaRPr>
          </a:p>
          <a:p>
            <a:pPr lvl="2">
              <a:lnSpc>
                <a:spcPct val="125000"/>
              </a:lnSpc>
              <a:buFont typeface="Wingdings" panose="05000000000000000000" pitchFamily="2" charset="2"/>
              <a:buChar char="v"/>
            </a:pPr>
            <a:r>
              <a:rPr lang="zh-CN" altLang="en-US" sz="2000" dirty="0" smtClean="0">
                <a:solidFill>
                  <a:schemeClr val="tx1"/>
                </a:solidFill>
                <a:latin typeface="DFKai-SB" panose="03000509000000000000" pitchFamily="65" charset="-120"/>
                <a:ea typeface="DFKai-SB" panose="03000509000000000000" pitchFamily="65" charset="-120"/>
              </a:rPr>
              <a:t>七年後薪金及工作滿意度 </a:t>
            </a:r>
            <a:endParaRPr lang="en-US" altLang="zh-CN" sz="2000" dirty="0" smtClean="0">
              <a:solidFill>
                <a:schemeClr val="tx1"/>
              </a:solidFill>
              <a:latin typeface="DFKai-SB" panose="03000509000000000000" pitchFamily="65" charset="-120"/>
              <a:ea typeface="DFKai-SB" panose="03000509000000000000" pitchFamily="65" charset="-120"/>
            </a:endParaRPr>
          </a:p>
          <a:p>
            <a:pPr lvl="3">
              <a:buFont typeface="Wingdings" panose="05000000000000000000" pitchFamily="2" charset="2"/>
              <a:buChar char="v"/>
            </a:pPr>
            <a:endParaRPr lang="en-US" altLang="zh-CN" sz="1800" dirty="0" smtClean="0"/>
          </a:p>
          <a:p>
            <a:endParaRPr lang="en-US" altLang="zh-CN" sz="2800" dirty="0" smtClean="0"/>
          </a:p>
        </p:txBody>
      </p:sp>
      <p:sp>
        <p:nvSpPr>
          <p:cNvPr id="5" name="Rectangle 4"/>
          <p:cNvSpPr/>
          <p:nvPr/>
        </p:nvSpPr>
        <p:spPr>
          <a:xfrm>
            <a:off x="2519268" y="4671188"/>
            <a:ext cx="3640933" cy="369332"/>
          </a:xfrm>
          <a:prstGeom prst="rect">
            <a:avLst/>
          </a:prstGeom>
        </p:spPr>
        <p:txBody>
          <a:bodyPr wrap="none">
            <a:spAutoFit/>
          </a:bodyPr>
          <a:lstStyle/>
          <a:p>
            <a:r>
              <a:rPr lang="en-US" altLang="zh-CN" dirty="0"/>
              <a:t>(Pinquart, Juang &amp; Silbereisen, 2003)</a:t>
            </a:r>
            <a:endParaRPr lang="en-US" dirty="0"/>
          </a:p>
        </p:txBody>
      </p:sp>
      <p:sp>
        <p:nvSpPr>
          <p:cNvPr id="6" name="Rectangle 5"/>
          <p:cNvSpPr/>
          <p:nvPr/>
        </p:nvSpPr>
        <p:spPr>
          <a:xfrm>
            <a:off x="9853540" y="3730193"/>
            <a:ext cx="2239716" cy="412934"/>
          </a:xfrm>
          <a:prstGeom prst="rect">
            <a:avLst/>
          </a:prstGeom>
        </p:spPr>
        <p:txBody>
          <a:bodyPr wrap="none">
            <a:spAutoFit/>
          </a:bodyPr>
          <a:lstStyle/>
          <a:p>
            <a:pPr>
              <a:lnSpc>
                <a:spcPct val="125000"/>
              </a:lnSpc>
            </a:pPr>
            <a:r>
              <a:rPr lang="en-US" altLang="zh-CN" dirty="0"/>
              <a:t>(Abele &amp; Spurk, 2008)</a:t>
            </a:r>
            <a:endParaRPr lang="en-US" altLang="zh-CN" sz="2800" dirty="0"/>
          </a:p>
        </p:txBody>
      </p:sp>
      <p:cxnSp>
        <p:nvCxnSpPr>
          <p:cNvPr id="12" name="Straight Arrow Connector 11"/>
          <p:cNvCxnSpPr/>
          <p:nvPr/>
        </p:nvCxnSpPr>
        <p:spPr>
          <a:xfrm flipV="1">
            <a:off x="9444320" y="2970794"/>
            <a:ext cx="50799" cy="3048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802938" y="3838327"/>
            <a:ext cx="50799" cy="3048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9828140" y="2542834"/>
            <a:ext cx="50799" cy="3048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10081277" y="3425393"/>
            <a:ext cx="50799" cy="3048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9981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zh-TW" altLang="en-US" dirty="0">
                <a:latin typeface="DFKai-SB" panose="03000509000000000000" pitchFamily="65" charset="-120"/>
                <a:ea typeface="DFKai-SB" panose="03000509000000000000" pitchFamily="65" charset="-120"/>
              </a:rPr>
              <a:t>第三部分</a:t>
            </a:r>
            <a:r>
              <a:rPr lang="en-US" altLang="zh-TW" dirty="0">
                <a:latin typeface="DFKai-SB" panose="03000509000000000000" pitchFamily="65" charset="-120"/>
                <a:ea typeface="DFKai-SB" panose="03000509000000000000" pitchFamily="65" charset="-120"/>
              </a:rPr>
              <a:t/>
            </a:r>
            <a:br>
              <a:rPr lang="en-US" altLang="zh-TW" dirty="0">
                <a:latin typeface="DFKai-SB" panose="03000509000000000000" pitchFamily="65" charset="-120"/>
                <a:ea typeface="DFKai-SB" panose="03000509000000000000" pitchFamily="65" charset="-120"/>
              </a:rPr>
            </a:br>
            <a:endParaRPr lang="zh-HK" altLang="en-US" dirty="0"/>
          </a:p>
        </p:txBody>
      </p:sp>
      <p:sp>
        <p:nvSpPr>
          <p:cNvPr id="5" name="Content Placeholder 4"/>
          <p:cNvSpPr>
            <a:spLocks noGrp="1"/>
          </p:cNvSpPr>
          <p:nvPr>
            <p:ph idx="1"/>
          </p:nvPr>
        </p:nvSpPr>
        <p:spPr>
          <a:xfrm>
            <a:off x="4800599" y="731520"/>
            <a:ext cx="6913179" cy="5257800"/>
          </a:xfrm>
        </p:spPr>
        <p:txBody>
          <a:bodyPr/>
          <a:lstStyle/>
          <a:p>
            <a:endParaRPr lang="en-US" altLang="zh-TW" sz="5000" dirty="0" smtClean="0">
              <a:latin typeface="DFKai-SB" panose="03000509000000000000" pitchFamily="65" charset="-120"/>
              <a:ea typeface="DFKai-SB" panose="03000509000000000000" pitchFamily="65" charset="-120"/>
            </a:endParaRPr>
          </a:p>
          <a:p>
            <a:pPr marL="0" indent="0">
              <a:buNone/>
            </a:pPr>
            <a:r>
              <a:rPr lang="zh-TW" altLang="en-US" sz="4000" dirty="0">
                <a:latin typeface="DFKai-SB" panose="03000509000000000000" pitchFamily="65" charset="-120"/>
                <a:ea typeface="DFKai-SB" panose="03000509000000000000" pitchFamily="65" charset="-120"/>
              </a:rPr>
              <a:t>教養孩子成才，迎接未來</a:t>
            </a:r>
            <a:r>
              <a:rPr lang="zh-TW" altLang="en-US" sz="4000" dirty="0" smtClean="0">
                <a:latin typeface="DFKai-SB" panose="03000509000000000000" pitchFamily="65" charset="-120"/>
                <a:ea typeface="DFKai-SB" panose="03000509000000000000" pitchFamily="65" charset="-120"/>
              </a:rPr>
              <a:t>：父</a:t>
            </a:r>
            <a:endParaRPr lang="en-US" altLang="zh-TW" sz="4000" dirty="0" smtClean="0">
              <a:latin typeface="DFKai-SB" panose="03000509000000000000" pitchFamily="65" charset="-120"/>
              <a:ea typeface="DFKai-SB" panose="03000509000000000000" pitchFamily="65" charset="-120"/>
            </a:endParaRPr>
          </a:p>
          <a:p>
            <a:pPr marL="0" indent="0">
              <a:buNone/>
            </a:pPr>
            <a:r>
              <a:rPr lang="zh-TW" altLang="en-US" sz="4000" dirty="0" smtClean="0">
                <a:latin typeface="DFKai-SB" panose="03000509000000000000" pitchFamily="65" charset="-120"/>
                <a:ea typeface="DFKai-SB" panose="03000509000000000000" pitchFamily="65" charset="-120"/>
              </a:rPr>
              <a:t>母</a:t>
            </a:r>
            <a:r>
              <a:rPr lang="zh-TW" altLang="en-US" sz="4000" dirty="0">
                <a:latin typeface="DFKai-SB" panose="03000509000000000000" pitchFamily="65" charset="-120"/>
                <a:ea typeface="DFKai-SB" panose="03000509000000000000" pitchFamily="65" charset="-120"/>
              </a:rPr>
              <a:t>之道 </a:t>
            </a:r>
            <a:endParaRPr lang="en-US" altLang="zh-TW" sz="4000" dirty="0">
              <a:latin typeface="DFKai-SB" panose="03000509000000000000" pitchFamily="65" charset="-120"/>
              <a:ea typeface="DFKai-SB" panose="03000509000000000000" pitchFamily="65" charset="-120"/>
            </a:endParaRPr>
          </a:p>
          <a:p>
            <a:endParaRPr lang="zh-TW" altLang="en-US" dirty="0">
              <a:solidFill>
                <a:schemeClr val="accent2"/>
              </a:solidFill>
              <a:latin typeface="DFKai-SB" panose="03000509000000000000" pitchFamily="65" charset="-120"/>
              <a:ea typeface="DFKai-SB" panose="03000509000000000000" pitchFamily="65" charset="-120"/>
            </a:endParaRPr>
          </a:p>
          <a:p>
            <a:endParaRPr lang="zh-HK" altLang="en-US" dirty="0"/>
          </a:p>
        </p:txBody>
      </p:sp>
      <p:sp>
        <p:nvSpPr>
          <p:cNvPr id="6" name="Text Placeholder 5"/>
          <p:cNvSpPr>
            <a:spLocks noGrp="1"/>
          </p:cNvSpPr>
          <p:nvPr>
            <p:ph type="body" sz="half" idx="2"/>
          </p:nvPr>
        </p:nvSpPr>
        <p:spPr/>
        <p:txBody>
          <a:bodyPr/>
          <a:lstStyle/>
          <a:p>
            <a:endParaRPr lang="zh-HK" altLang="en-US" dirty="0"/>
          </a:p>
        </p:txBody>
      </p:sp>
      <p:pic>
        <p:nvPicPr>
          <p:cNvPr id="8" name="Picture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18842" y="2926080"/>
            <a:ext cx="3077115" cy="3200817"/>
          </a:xfrm>
          <a:prstGeom prst="rect">
            <a:avLst/>
          </a:prstGeom>
          <a:ln>
            <a:noFill/>
          </a:ln>
          <a:effectLst>
            <a:softEdge rad="112500"/>
          </a:effectLst>
        </p:spPr>
      </p:pic>
    </p:spTree>
    <p:extLst>
      <p:ext uri="{BB962C8B-B14F-4D97-AF65-F5344CB8AC3E}">
        <p14:creationId xmlns:p14="http://schemas.microsoft.com/office/powerpoint/2010/main" val="2865448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latin typeface="DFKai-SB" panose="03000509000000000000" pitchFamily="65" charset="-120"/>
                <a:ea typeface="DFKai-SB" panose="03000509000000000000" pitchFamily="65" charset="-120"/>
              </a:rPr>
              <a:t>進化</a:t>
            </a:r>
            <a:r>
              <a:rPr lang="zh-TW" altLang="en-US" dirty="0" smtClean="0">
                <a:latin typeface="DFKai-SB" panose="03000509000000000000" pitchFamily="65" charset="-120"/>
                <a:ea typeface="DFKai-SB" panose="03000509000000000000" pitchFamily="65" charset="-120"/>
              </a:rPr>
              <a:t>視野</a:t>
            </a:r>
            <a:r>
              <a:rPr lang="zh-TW" altLang="en-US" dirty="0">
                <a:latin typeface="DFKai-SB" panose="03000509000000000000" pitchFamily="65" charset="-120"/>
                <a:ea typeface="DFKai-SB" panose="03000509000000000000" pitchFamily="65" charset="-120"/>
              </a:rPr>
              <a:t>的啓迪</a:t>
            </a:r>
            <a:endParaRPr lang="en-US" dirty="0">
              <a:latin typeface="DFKai-SB" panose="03000509000000000000" pitchFamily="65" charset="-120"/>
              <a:ea typeface="DFKai-SB" panose="03000509000000000000" pitchFamily="65" charset="-120"/>
            </a:endParaRPr>
          </a:p>
        </p:txBody>
      </p:sp>
      <p:sp>
        <p:nvSpPr>
          <p:cNvPr id="4" name="Content Placeholder 3"/>
          <p:cNvSpPr>
            <a:spLocks noGrp="1"/>
          </p:cNvSpPr>
          <p:nvPr>
            <p:ph sz="half" idx="1"/>
          </p:nvPr>
        </p:nvSpPr>
        <p:spPr/>
        <p:txBody>
          <a:bodyPr>
            <a:normAutofit/>
          </a:bodyPr>
          <a:lstStyle/>
          <a:p>
            <a:r>
              <a:rPr lang="zh-TW" altLang="en-US" sz="3200" dirty="0">
                <a:latin typeface="DFKai-SB" panose="03000509000000000000" pitchFamily="65" charset="-120"/>
                <a:ea typeface="DFKai-SB" panose="03000509000000000000" pitchFamily="65" charset="-120"/>
              </a:rPr>
              <a:t>過渡</a:t>
            </a:r>
            <a:r>
              <a:rPr lang="zh-TW" altLang="en-US" sz="3200" dirty="0" smtClean="0">
                <a:latin typeface="DFKai-SB" panose="03000509000000000000" pitchFamily="65" charset="-120"/>
                <a:ea typeface="DFKai-SB" panose="03000509000000000000" pitchFamily="65" charset="-120"/>
              </a:rPr>
              <a:t>活躍</a:t>
            </a:r>
            <a:endParaRPr lang="en-US" altLang="zh-TW" sz="3200" dirty="0" smtClean="0">
              <a:latin typeface="DFKai-SB" panose="03000509000000000000" pitchFamily="65" charset="-120"/>
              <a:ea typeface="DFKai-SB" panose="03000509000000000000" pitchFamily="65" charset="-120"/>
            </a:endParaRPr>
          </a:p>
          <a:p>
            <a:endParaRPr lang="en-US" sz="3200" dirty="0">
              <a:latin typeface="DFKai-SB" panose="03000509000000000000" pitchFamily="65" charset="-120"/>
              <a:ea typeface="DFKai-SB" panose="03000509000000000000" pitchFamily="65" charset="-120"/>
            </a:endParaRPr>
          </a:p>
          <a:p>
            <a:r>
              <a:rPr lang="zh-TW" altLang="en-US" sz="3200" dirty="0">
                <a:latin typeface="DFKai-SB" panose="03000509000000000000" pitchFamily="65" charset="-120"/>
                <a:ea typeface="DFKai-SB" panose="03000509000000000000" pitchFamily="65" charset="-120"/>
              </a:rPr>
              <a:t>專注</a:t>
            </a:r>
            <a:r>
              <a:rPr lang="zh-TW" altLang="en-US" sz="3200" dirty="0" smtClean="0">
                <a:latin typeface="DFKai-SB" panose="03000509000000000000" pitchFamily="65" charset="-120"/>
                <a:ea typeface="DFKai-SB" panose="03000509000000000000" pitchFamily="65" charset="-120"/>
              </a:rPr>
              <a:t>不足</a:t>
            </a:r>
            <a:endParaRPr lang="en-US" altLang="zh-TW" sz="3200" dirty="0" smtClean="0">
              <a:latin typeface="DFKai-SB" panose="03000509000000000000" pitchFamily="65" charset="-120"/>
              <a:ea typeface="DFKai-SB" panose="03000509000000000000" pitchFamily="65" charset="-120"/>
            </a:endParaRPr>
          </a:p>
          <a:p>
            <a:endParaRPr lang="en-US" sz="3200" dirty="0">
              <a:latin typeface="DFKai-SB" panose="03000509000000000000" pitchFamily="65" charset="-120"/>
              <a:ea typeface="DFKai-SB" panose="03000509000000000000" pitchFamily="65" charset="-120"/>
            </a:endParaRPr>
          </a:p>
          <a:p>
            <a:r>
              <a:rPr lang="zh-TW" altLang="en-US" sz="3200" dirty="0" smtClean="0">
                <a:latin typeface="DFKai-SB" panose="03000509000000000000" pitchFamily="65" charset="-120"/>
                <a:ea typeface="DFKai-SB" panose="03000509000000000000" pitchFamily="65" charset="-120"/>
              </a:rPr>
              <a:t>衝動</a:t>
            </a:r>
            <a:endParaRPr lang="en-US" altLang="zh-TW" sz="3200" dirty="0" smtClean="0">
              <a:latin typeface="DFKai-SB" panose="03000509000000000000" pitchFamily="65" charset="-120"/>
              <a:ea typeface="DFKai-SB" panose="03000509000000000000" pitchFamily="65" charset="-120"/>
            </a:endParaRPr>
          </a:p>
          <a:p>
            <a:endParaRPr lang="en-US" sz="2800" dirty="0">
              <a:latin typeface="DFKai-SB" panose="03000509000000000000" pitchFamily="65" charset="-120"/>
              <a:ea typeface="DFKai-SB" panose="03000509000000000000" pitchFamily="65" charset="-120"/>
            </a:endParaRPr>
          </a:p>
          <a:p>
            <a:endParaRPr lang="en-US" sz="2800" dirty="0">
              <a:latin typeface="DFKai-SB" panose="03000509000000000000" pitchFamily="65" charset="-120"/>
              <a:ea typeface="DFKai-SB" panose="03000509000000000000" pitchFamily="65" charset="-120"/>
            </a:endParaRPr>
          </a:p>
        </p:txBody>
      </p:sp>
      <p:sp>
        <p:nvSpPr>
          <p:cNvPr id="5" name="Content Placeholder 4"/>
          <p:cNvSpPr>
            <a:spLocks noGrp="1"/>
          </p:cNvSpPr>
          <p:nvPr>
            <p:ph sz="half" idx="2"/>
          </p:nvPr>
        </p:nvSpPr>
        <p:spPr/>
        <p:txBody>
          <a:bodyPr>
            <a:normAutofit/>
          </a:bodyPr>
          <a:lstStyle/>
          <a:p>
            <a:pPr marL="0" indent="0">
              <a:buNone/>
            </a:pPr>
            <a:r>
              <a:rPr lang="zh-TW" altLang="en-US" sz="3200" dirty="0" smtClean="0">
                <a:latin typeface="DFKai-SB" panose="03000509000000000000" pitchFamily="65" charset="-120"/>
                <a:ea typeface="DFKai-SB" panose="03000509000000000000" pitchFamily="65" charset="-120"/>
              </a:rPr>
              <a:t>身手</a:t>
            </a:r>
            <a:r>
              <a:rPr lang="zh-TW" altLang="en-US" sz="3200" dirty="0">
                <a:latin typeface="DFKai-SB" panose="03000509000000000000" pitchFamily="65" charset="-120"/>
                <a:ea typeface="DFKai-SB" panose="03000509000000000000" pitchFamily="65" charset="-120"/>
              </a:rPr>
              <a:t>敏捷 </a:t>
            </a:r>
            <a:r>
              <a:rPr lang="zh-TW" altLang="en-US" sz="3200" dirty="0" smtClean="0">
                <a:latin typeface="DFKai-SB" panose="03000509000000000000" pitchFamily="65" charset="-120"/>
                <a:ea typeface="DFKai-SB" panose="03000509000000000000" pitchFamily="65" charset="-120"/>
              </a:rPr>
              <a:t>，及早</a:t>
            </a:r>
            <a:r>
              <a:rPr lang="zh-TW" altLang="en-US" sz="3200" dirty="0">
                <a:latin typeface="DFKai-SB" panose="03000509000000000000" pitchFamily="65" charset="-120"/>
                <a:ea typeface="DFKai-SB" panose="03000509000000000000" pitchFamily="65" charset="-120"/>
              </a:rPr>
              <a:t>發現週邊環境的威脅和</a:t>
            </a:r>
            <a:r>
              <a:rPr lang="zh-TW" altLang="en-US" sz="3200" dirty="0" smtClean="0">
                <a:latin typeface="DFKai-SB" panose="03000509000000000000" pitchFamily="65" charset="-120"/>
                <a:ea typeface="DFKai-SB" panose="03000509000000000000" pitchFamily="65" charset="-120"/>
              </a:rPr>
              <a:t>機會</a:t>
            </a:r>
            <a:endParaRPr lang="en-US" altLang="zh-TW" sz="3200" dirty="0" smtClean="0">
              <a:latin typeface="DFKai-SB" panose="03000509000000000000" pitchFamily="65" charset="-120"/>
              <a:ea typeface="DFKai-SB" panose="03000509000000000000" pitchFamily="65" charset="-120"/>
            </a:endParaRPr>
          </a:p>
          <a:p>
            <a:endParaRPr lang="en-US" sz="3200" dirty="0">
              <a:latin typeface="DFKai-SB" panose="03000509000000000000" pitchFamily="65" charset="-120"/>
              <a:ea typeface="DFKai-SB" panose="03000509000000000000" pitchFamily="65" charset="-120"/>
            </a:endParaRPr>
          </a:p>
          <a:p>
            <a:r>
              <a:rPr lang="zh-TW" altLang="en-US" sz="3200" dirty="0">
                <a:latin typeface="DFKai-SB" panose="03000509000000000000" pitchFamily="65" charset="-120"/>
                <a:ea typeface="DFKai-SB" panose="03000509000000000000" pitchFamily="65" charset="-120"/>
              </a:rPr>
              <a:t>快速審視</a:t>
            </a:r>
            <a:r>
              <a:rPr lang="zh-TW" altLang="en-US" sz="3200" dirty="0" smtClean="0">
                <a:latin typeface="DFKai-SB" panose="03000509000000000000" pitchFamily="65" charset="-120"/>
                <a:ea typeface="DFKai-SB" panose="03000509000000000000" pitchFamily="65" charset="-120"/>
              </a:rPr>
              <a:t>形勢</a:t>
            </a:r>
            <a:endParaRPr lang="en-US" altLang="zh-TW" sz="3200" dirty="0" smtClean="0">
              <a:latin typeface="DFKai-SB" panose="03000509000000000000" pitchFamily="65" charset="-120"/>
              <a:ea typeface="DFKai-SB" panose="03000509000000000000" pitchFamily="65" charset="-120"/>
            </a:endParaRPr>
          </a:p>
          <a:p>
            <a:endParaRPr lang="en-US" sz="3200" dirty="0">
              <a:latin typeface="DFKai-SB" panose="03000509000000000000" pitchFamily="65" charset="-120"/>
              <a:ea typeface="DFKai-SB" panose="03000509000000000000" pitchFamily="65" charset="-120"/>
            </a:endParaRPr>
          </a:p>
          <a:p>
            <a:r>
              <a:rPr lang="zh-TW" altLang="en-US" sz="3200" dirty="0">
                <a:latin typeface="DFKai-SB" panose="03000509000000000000" pitchFamily="65" charset="-120"/>
                <a:ea typeface="DFKai-SB" panose="03000509000000000000" pitchFamily="65" charset="-120"/>
              </a:rPr>
              <a:t>迅速</a:t>
            </a:r>
            <a:r>
              <a:rPr lang="zh-TW" altLang="en-US" sz="3200" dirty="0" smtClean="0">
                <a:latin typeface="DFKai-SB" panose="03000509000000000000" pitchFamily="65" charset="-120"/>
                <a:ea typeface="DFKai-SB" panose="03000509000000000000" pitchFamily="65" charset="-120"/>
              </a:rPr>
              <a:t>應對危機</a:t>
            </a:r>
            <a:r>
              <a:rPr lang="zh-TW" altLang="en-US" sz="3200" dirty="0">
                <a:latin typeface="DFKai-SB" panose="03000509000000000000" pitchFamily="65" charset="-120"/>
                <a:ea typeface="DFKai-SB" panose="03000509000000000000" pitchFamily="65" charset="-120"/>
              </a:rPr>
              <a:t>或</a:t>
            </a:r>
            <a:r>
              <a:rPr lang="zh-TW" altLang="en-US" sz="3200" dirty="0" smtClean="0">
                <a:latin typeface="DFKai-SB" panose="03000509000000000000" pitchFamily="65" charset="-120"/>
                <a:ea typeface="DFKai-SB" panose="03000509000000000000" pitchFamily="65" charset="-120"/>
              </a:rPr>
              <a:t>險境</a:t>
            </a:r>
            <a:endParaRPr lang="en-US" sz="3200" dirty="0">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35990550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art firefighter"/>
          <p:cNvSpPr>
            <a:spLocks noChangeAspect="1" noChangeArrowheads="1"/>
          </p:cNvSpPr>
          <p:nvPr/>
        </p:nvSpPr>
        <p:spPr bwMode="auto">
          <a:xfrm>
            <a:off x="7415276" y="2728595"/>
            <a:ext cx="1285875" cy="18002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art firefighter"/>
          <p:cNvSpPr>
            <a:spLocks noChangeAspect="1" noChangeArrowheads="1"/>
          </p:cNvSpPr>
          <p:nvPr/>
        </p:nvSpPr>
        <p:spPr bwMode="auto">
          <a:xfrm>
            <a:off x="215900" y="15875"/>
            <a:ext cx="1285875" cy="18002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199" y="657860"/>
            <a:ext cx="5608321" cy="5175085"/>
          </a:xfrm>
          <a:prstGeom prst="rect">
            <a:avLst/>
          </a:prstGeom>
        </p:spPr>
      </p:pic>
    </p:spTree>
    <p:extLst>
      <p:ext uri="{BB962C8B-B14F-4D97-AF65-F5344CB8AC3E}">
        <p14:creationId xmlns:p14="http://schemas.microsoft.com/office/powerpoint/2010/main" val="8242293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zh-TW" altLang="en-US" sz="4000" b="1" dirty="0">
                <a:latin typeface="標楷體" pitchFamily="65" charset="-120"/>
                <a:ea typeface="標楷體" pitchFamily="65" charset="-120"/>
                <a:cs typeface="Times New Roman" panose="02020603050405020304" pitchFamily="18" charset="0"/>
              </a:rPr>
              <a:t>天生我才必</a:t>
            </a:r>
            <a:r>
              <a:rPr lang="zh-TW" altLang="en-US" sz="4000" b="1" dirty="0" smtClean="0">
                <a:latin typeface="標楷體" pitchFamily="65" charset="-120"/>
                <a:ea typeface="標楷體" pitchFamily="65" charset="-120"/>
                <a:cs typeface="Times New Roman" panose="02020603050405020304" pitchFamily="18" charset="0"/>
              </a:rPr>
              <a:t>有用</a:t>
            </a:r>
            <a:r>
              <a:rPr lang="en-US" altLang="zh-TW" sz="4000" b="1" dirty="0" smtClean="0">
                <a:latin typeface="標楷體" pitchFamily="65" charset="-120"/>
                <a:ea typeface="標楷體" pitchFamily="65" charset="-120"/>
                <a:cs typeface="Times New Roman" panose="02020603050405020304" pitchFamily="18" charset="0"/>
              </a:rPr>
              <a:t>:</a:t>
            </a:r>
            <a:r>
              <a:rPr lang="zh-TW" altLang="en-US" sz="4000" b="1" dirty="0">
                <a:latin typeface="DFKai-SB" panose="03000509000000000000" pitchFamily="65" charset="-120"/>
                <a:ea typeface="DFKai-SB" panose="03000509000000000000" pitchFamily="65" charset="-120"/>
              </a:rPr>
              <a:t>認識孩子的才能</a:t>
            </a:r>
            <a:r>
              <a:rPr lang="en-US" altLang="zh-TW" sz="4000" b="1" dirty="0">
                <a:latin typeface="DFKai-SB" panose="03000509000000000000" pitchFamily="65" charset="-120"/>
                <a:ea typeface="DFKai-SB" panose="03000509000000000000" pitchFamily="65" charset="-120"/>
              </a:rPr>
              <a:t/>
            </a:r>
            <a:br>
              <a:rPr lang="en-US" altLang="zh-TW" sz="4000" b="1" dirty="0">
                <a:latin typeface="DFKai-SB" panose="03000509000000000000" pitchFamily="65" charset="-120"/>
                <a:ea typeface="DFKai-SB" panose="03000509000000000000" pitchFamily="65" charset="-120"/>
              </a:rPr>
            </a:br>
            <a:endParaRPr lang="en-US" sz="4000" b="1" dirty="0">
              <a:latin typeface="標楷體" pitchFamily="65" charset="-120"/>
              <a:ea typeface="標楷體" pitchFamily="65" charset="-120"/>
              <a:cs typeface="Times New Roman" panose="02020603050405020304" pitchFamily="18" charset="0"/>
            </a:endParaRPr>
          </a:p>
        </p:txBody>
      </p:sp>
      <p:sp>
        <p:nvSpPr>
          <p:cNvPr id="9" name="Text Placeholder 8"/>
          <p:cNvSpPr>
            <a:spLocks noGrp="1"/>
          </p:cNvSpPr>
          <p:nvPr>
            <p:ph idx="1"/>
          </p:nvPr>
        </p:nvSpPr>
        <p:spPr/>
        <p:txBody>
          <a:bodyPr>
            <a:normAutofit/>
          </a:bodyPr>
          <a:lstStyle/>
          <a:p>
            <a:endParaRPr lang="en-HK" sz="3200" dirty="0" smtClean="0">
              <a:latin typeface="Times New Roman" panose="02020603050405020304" pitchFamily="18" charset="0"/>
              <a:cs typeface="Times New Roman" panose="02020603050405020304" pitchFamily="18" charset="0"/>
            </a:endParaRPr>
          </a:p>
          <a:p>
            <a:r>
              <a:rPr lang="zh-CN" altLang="en-US" sz="3200" dirty="0" smtClean="0">
                <a:latin typeface="標楷體" pitchFamily="65" charset="-120"/>
                <a:ea typeface="標楷體" pitchFamily="65" charset="-120"/>
                <a:cs typeface="Times New Roman" panose="02020603050405020304" pitchFamily="18" charset="0"/>
              </a:rPr>
              <a:t>藝術</a:t>
            </a:r>
            <a:endParaRPr lang="en-US" altLang="zh-CN" sz="3200" dirty="0" smtClean="0">
              <a:latin typeface="標楷體" pitchFamily="65" charset="-120"/>
              <a:ea typeface="標楷體" pitchFamily="65" charset="-120"/>
              <a:cs typeface="Times New Roman" panose="02020603050405020304" pitchFamily="18" charset="0"/>
            </a:endParaRPr>
          </a:p>
          <a:p>
            <a:r>
              <a:rPr lang="zh-CN" altLang="en-US" sz="3200" dirty="0" smtClean="0">
                <a:latin typeface="標楷體" pitchFamily="65" charset="-120"/>
                <a:ea typeface="標楷體" pitchFamily="65" charset="-120"/>
                <a:cs typeface="Times New Roman" panose="02020603050405020304" pitchFamily="18" charset="0"/>
              </a:rPr>
              <a:t>體育</a:t>
            </a:r>
            <a:endParaRPr lang="en-US" altLang="zh-CN" sz="3200" dirty="0">
              <a:latin typeface="標楷體" pitchFamily="65" charset="-120"/>
              <a:ea typeface="標楷體" pitchFamily="65" charset="-120"/>
              <a:cs typeface="Times New Roman" panose="02020603050405020304" pitchFamily="18" charset="0"/>
            </a:endParaRPr>
          </a:p>
          <a:p>
            <a:r>
              <a:rPr lang="zh-CN" altLang="en-US" sz="3200" dirty="0" smtClean="0">
                <a:latin typeface="標楷體" pitchFamily="65" charset="-120"/>
                <a:ea typeface="標楷體" pitchFamily="65" charset="-120"/>
                <a:cs typeface="Times New Roman" panose="02020603050405020304" pitchFamily="18" charset="0"/>
              </a:rPr>
              <a:t>舞蹈</a:t>
            </a:r>
            <a:endParaRPr lang="en-US" altLang="zh-CN" sz="3200" dirty="0" smtClean="0">
              <a:latin typeface="標楷體" pitchFamily="65" charset="-120"/>
              <a:ea typeface="標楷體" pitchFamily="65" charset="-120"/>
              <a:cs typeface="Times New Roman" panose="02020603050405020304" pitchFamily="18" charset="0"/>
            </a:endParaRPr>
          </a:p>
          <a:p>
            <a:r>
              <a:rPr lang="zh-CN" altLang="en-US" sz="3200" dirty="0" smtClean="0">
                <a:latin typeface="標楷體" pitchFamily="65" charset="-120"/>
                <a:ea typeface="標楷體" pitchFamily="65" charset="-120"/>
                <a:cs typeface="Times New Roman" panose="02020603050405020304" pitchFamily="18" charset="0"/>
              </a:rPr>
              <a:t>擁有不同才能</a:t>
            </a:r>
            <a:endParaRPr lang="en-US" sz="3200" dirty="0">
              <a:latin typeface="標楷體" pitchFamily="65" charset="-120"/>
              <a:ea typeface="標楷體" pitchFamily="65" charset="-120"/>
              <a:cs typeface="Times New Roman" panose="02020603050405020304" pitchFamily="18" charset="0"/>
            </a:endParaRPr>
          </a:p>
        </p:txBody>
      </p:sp>
    </p:spTree>
    <p:extLst>
      <p:ext uri="{BB962C8B-B14F-4D97-AF65-F5344CB8AC3E}">
        <p14:creationId xmlns:p14="http://schemas.microsoft.com/office/powerpoint/2010/main" val="11359414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53890" y="2519364"/>
            <a:ext cx="2453091" cy="1960272"/>
          </a:xfrm>
        </p:spPr>
        <p:txBody>
          <a:bodyPr wrap="square" numCol="1" anchorCtr="0" compatLnSpc="1">
            <a:prstTxWarp prst="textNoShape">
              <a:avLst/>
            </a:prstTxWarp>
            <a:normAutofit/>
          </a:bodyPr>
          <a:lstStyle/>
          <a:p>
            <a:pPr>
              <a:defRPr/>
            </a:pPr>
            <a:r>
              <a:rPr lang="zh-TW" altLang="en-US" b="1" dirty="0">
                <a:latin typeface="Century Schoolbook" panose="02040604050505020304" pitchFamily="18" charset="0"/>
                <a:ea typeface="標楷體" panose="03000509000000000000" pitchFamily="65" charset="-120"/>
              </a:rPr>
              <a:t>菲比斯的故事</a:t>
            </a:r>
            <a:endParaRPr lang="en-US" altLang="en-US" b="1" dirty="0">
              <a:solidFill>
                <a:schemeClr val="tx1"/>
              </a:solidFill>
              <a:latin typeface="標楷體" pitchFamily="65" charset="-120"/>
              <a:ea typeface="標楷體" pitchFamily="65" charset="-120"/>
            </a:endParaRPr>
          </a:p>
        </p:txBody>
      </p:sp>
      <p:sp>
        <p:nvSpPr>
          <p:cNvPr id="51203" name="Content Placeholder 4"/>
          <p:cNvSpPr>
            <a:spLocks noGrp="1"/>
          </p:cNvSpPr>
          <p:nvPr>
            <p:ph idx="1"/>
          </p:nvPr>
        </p:nvSpPr>
        <p:spPr>
          <a:xfrm>
            <a:off x="4343400" y="725489"/>
            <a:ext cx="6819900" cy="5578475"/>
          </a:xfrm>
        </p:spPr>
        <p:txBody>
          <a:bodyPr/>
          <a:lstStyle/>
          <a:p>
            <a:pPr marL="0" indent="0">
              <a:buNone/>
            </a:pPr>
            <a:r>
              <a:rPr lang="zh-TW" altLang="en-US" sz="4000" b="1" dirty="0">
                <a:latin typeface="DFKai-SB" panose="03000509000000000000" pitchFamily="65" charset="-120"/>
                <a:ea typeface="DFKai-SB" panose="03000509000000000000" pitchFamily="65" charset="-120"/>
              </a:rPr>
              <a:t>發掘孩子的才能</a:t>
            </a:r>
            <a:endParaRPr lang="en-US" altLang="zh-TW" sz="4000" b="1" dirty="0" smtClean="0">
              <a:latin typeface="DFKai-SB" panose="03000509000000000000" pitchFamily="65" charset="-120"/>
              <a:ea typeface="DFKai-SB" panose="03000509000000000000" pitchFamily="65" charset="-120"/>
            </a:endParaRPr>
          </a:p>
          <a:p>
            <a:pPr marL="0" indent="0">
              <a:buNone/>
            </a:pPr>
            <a:endParaRPr lang="en-US" altLang="en-US" dirty="0" smtClean="0">
              <a:latin typeface="Century Schoolbook" panose="02040604050505020304" pitchFamily="18" charset="0"/>
              <a:ea typeface="標楷體" panose="03000509000000000000" pitchFamily="65" charset="-120"/>
            </a:endParaRPr>
          </a:p>
          <a:p>
            <a:pPr marL="0" indent="0">
              <a:buNone/>
            </a:pPr>
            <a:endParaRPr lang="en-US" altLang="en-US" dirty="0" smtClean="0">
              <a:latin typeface="Century Schoolbook" panose="02040604050505020304" pitchFamily="18" charset="0"/>
              <a:ea typeface="標楷體" panose="03000509000000000000" pitchFamily="65" charset="-120"/>
            </a:endParaRPr>
          </a:p>
          <a:p>
            <a:pPr marL="0" indent="0">
              <a:buNone/>
            </a:pPr>
            <a:endParaRPr lang="en-US" altLang="en-US" dirty="0" smtClean="0">
              <a:latin typeface="Century Schoolbook" panose="02040604050505020304" pitchFamily="18" charset="0"/>
              <a:ea typeface="標楷體" panose="03000509000000000000" pitchFamily="65" charset="-120"/>
            </a:endParaRPr>
          </a:p>
          <a:p>
            <a:pPr marL="0" indent="0">
              <a:buNone/>
            </a:pPr>
            <a:endParaRPr lang="en-US" altLang="en-US" dirty="0" smtClean="0">
              <a:latin typeface="Century Schoolbook" panose="02040604050505020304" pitchFamily="18" charset="0"/>
              <a:ea typeface="標楷體" panose="03000509000000000000" pitchFamily="65" charset="-120"/>
            </a:endParaRPr>
          </a:p>
          <a:p>
            <a:pPr marL="0" indent="0">
              <a:buNone/>
            </a:pPr>
            <a:endParaRPr lang="en-US" altLang="en-US" dirty="0" smtClean="0">
              <a:latin typeface="Century Schoolbook" panose="02040604050505020304" pitchFamily="18" charset="0"/>
              <a:ea typeface="標楷體" panose="03000509000000000000" pitchFamily="65" charset="-120"/>
            </a:endParaRPr>
          </a:p>
        </p:txBody>
      </p:sp>
      <p:sp>
        <p:nvSpPr>
          <p:cNvPr id="51204" name="Text Placeholder 5"/>
          <p:cNvSpPr>
            <a:spLocks noGrp="1"/>
          </p:cNvSpPr>
          <p:nvPr>
            <p:ph type="body" sz="half" idx="2"/>
          </p:nvPr>
        </p:nvSpPr>
        <p:spPr>
          <a:xfrm>
            <a:off x="1981200" y="2130425"/>
            <a:ext cx="2139950" cy="4243388"/>
          </a:xfrm>
        </p:spPr>
        <p:txBody>
          <a:bodyPr/>
          <a:lstStyle/>
          <a:p>
            <a:endParaRPr lang="en-US" altLang="en-US" dirty="0" smtClean="0"/>
          </a:p>
        </p:txBody>
      </p:sp>
      <p:pic>
        <p:nvPicPr>
          <p:cNvPr id="51205" name="Picture 2" descr="http://app03.skypost.hk/fileData/iphone/data/20140416/006/MDF20081216-65628_20140416_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9702" y="1454947"/>
            <a:ext cx="4820168" cy="2797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4" descr="http://images.epochhk.com/20080818/b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4545" y="3514726"/>
            <a:ext cx="2802063" cy="196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7" name="Rectangle 6"/>
          <p:cNvSpPr>
            <a:spLocks noChangeArrowheads="1"/>
          </p:cNvSpPr>
          <p:nvPr/>
        </p:nvSpPr>
        <p:spPr bwMode="auto">
          <a:xfrm>
            <a:off x="1889126" y="5334000"/>
            <a:ext cx="8626475" cy="477054"/>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2500" dirty="0">
              <a:latin typeface="Century Schoolbook" panose="02040604050505020304" pitchFamily="18" charset="0"/>
              <a:ea typeface="標楷體" panose="03000509000000000000" pitchFamily="65" charset="-120"/>
            </a:endParaRPr>
          </a:p>
        </p:txBody>
      </p:sp>
    </p:spTree>
    <p:extLst>
      <p:ext uri="{BB962C8B-B14F-4D97-AF65-F5344CB8AC3E}">
        <p14:creationId xmlns:p14="http://schemas.microsoft.com/office/powerpoint/2010/main" val="1331762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latin typeface="DFKai-SB" panose="03000509000000000000" pitchFamily="65" charset="-120"/>
                <a:ea typeface="DFKai-SB" panose="03000509000000000000" pitchFamily="65" charset="-120"/>
              </a:rPr>
              <a:t>盧冠廷的故事</a:t>
            </a:r>
            <a:endParaRPr lang="en-US" dirty="0">
              <a:latin typeface="DFKai-SB" panose="03000509000000000000" pitchFamily="65" charset="-120"/>
              <a:ea typeface="DFKai-SB" panose="03000509000000000000" pitchFamily="65" charset="-12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13887" y="2349601"/>
            <a:ext cx="3449638" cy="344963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1533" y="4437133"/>
            <a:ext cx="2046054" cy="2046054"/>
          </a:xfrm>
          <a:prstGeom prst="rect">
            <a:avLst/>
          </a:prstGeom>
        </p:spPr>
      </p:pic>
      <p:sp>
        <p:nvSpPr>
          <p:cNvPr id="13" name="Rectangle 12"/>
          <p:cNvSpPr/>
          <p:nvPr/>
        </p:nvSpPr>
        <p:spPr>
          <a:xfrm>
            <a:off x="7274560" y="1285970"/>
            <a:ext cx="4387896" cy="369332"/>
          </a:xfrm>
          <a:prstGeom prst="rect">
            <a:avLst/>
          </a:prstGeom>
        </p:spPr>
        <p:txBody>
          <a:bodyPr wrap="square">
            <a:spAutoFit/>
          </a:bodyPr>
          <a:lstStyle/>
          <a:p>
            <a:r>
              <a:rPr lang="zh-CN" altLang="en-US" dirty="0">
                <a:solidFill>
                  <a:srgbClr val="222222"/>
                </a:solidFill>
                <a:latin typeface="DFKai-SB" panose="03000509000000000000" pitchFamily="65" charset="-120"/>
                <a:ea typeface="DFKai-SB" panose="03000509000000000000" pitchFamily="65" charset="-120"/>
              </a:rPr>
              <a:t>香港音樂家、歌手、词曲作家和演员</a:t>
            </a:r>
            <a:endParaRPr lang="en-US" dirty="0">
              <a:latin typeface="DFKai-SB" panose="03000509000000000000" pitchFamily="65" charset="-120"/>
              <a:ea typeface="DFKai-SB" panose="03000509000000000000" pitchFamily="65" charset="-120"/>
            </a:endParaRPr>
          </a:p>
        </p:txBody>
      </p:sp>
      <p:sp>
        <p:nvSpPr>
          <p:cNvPr id="14" name="TextBox 13"/>
          <p:cNvSpPr txBox="1"/>
          <p:nvPr/>
        </p:nvSpPr>
        <p:spPr>
          <a:xfrm>
            <a:off x="8473473" y="2878546"/>
            <a:ext cx="3434048" cy="1338828"/>
          </a:xfrm>
          <a:prstGeom prst="rect">
            <a:avLst/>
          </a:prstGeom>
          <a:noFill/>
        </p:spPr>
        <p:txBody>
          <a:bodyPr wrap="square" rtlCol="0">
            <a:spAutoFit/>
          </a:bodyPr>
          <a:lstStyle/>
          <a:p>
            <a:pPr>
              <a:lnSpc>
                <a:spcPct val="150000"/>
              </a:lnSpc>
            </a:pPr>
            <a:r>
              <a:rPr lang="en-US" altLang="zh-CN" dirty="0"/>
              <a:t>《</a:t>
            </a:r>
            <a:r>
              <a:rPr lang="zh-CN" altLang="en-US" dirty="0">
                <a:latin typeface="DFKai-SB" panose="03000509000000000000" pitchFamily="65" charset="-120"/>
                <a:ea typeface="DFKai-SB" panose="03000509000000000000" pitchFamily="65" charset="-120"/>
              </a:rPr>
              <a:t>大话西游</a:t>
            </a:r>
            <a:r>
              <a:rPr lang="en-US" altLang="zh-CN" dirty="0">
                <a:latin typeface="DFKai-SB" panose="03000509000000000000" pitchFamily="65" charset="-120"/>
                <a:ea typeface="DFKai-SB" panose="03000509000000000000" pitchFamily="65" charset="-120"/>
              </a:rPr>
              <a:t>》</a:t>
            </a:r>
            <a:r>
              <a:rPr lang="zh-CN" altLang="en-US" dirty="0">
                <a:latin typeface="DFKai-SB" panose="03000509000000000000" pitchFamily="65" charset="-120"/>
                <a:ea typeface="DFKai-SB" panose="03000509000000000000" pitchFamily="65" charset="-120"/>
              </a:rPr>
              <a:t>配樂</a:t>
            </a:r>
            <a:r>
              <a:rPr lang="en-US" altLang="zh-CN" dirty="0" smtClean="0">
                <a:latin typeface="DFKai-SB" panose="03000509000000000000" pitchFamily="65" charset="-120"/>
                <a:ea typeface="DFKai-SB" panose="03000509000000000000" pitchFamily="65" charset="-120"/>
              </a:rPr>
              <a:t>《</a:t>
            </a:r>
            <a:r>
              <a:rPr lang="zh-CN" altLang="en-US" dirty="0">
                <a:latin typeface="DFKai-SB" panose="03000509000000000000" pitchFamily="65" charset="-120"/>
                <a:ea typeface="DFKai-SB" panose="03000509000000000000" pitchFamily="65" charset="-120"/>
              </a:rPr>
              <a:t>一生所爱</a:t>
            </a:r>
            <a:r>
              <a:rPr lang="en-US" altLang="zh-CN" dirty="0">
                <a:latin typeface="DFKai-SB" panose="03000509000000000000" pitchFamily="65" charset="-120"/>
                <a:ea typeface="DFKai-SB" panose="03000509000000000000" pitchFamily="65" charset="-120"/>
              </a:rPr>
              <a:t>》</a:t>
            </a:r>
          </a:p>
          <a:p>
            <a:pPr>
              <a:lnSpc>
                <a:spcPct val="150000"/>
              </a:lnSpc>
            </a:pPr>
            <a:r>
              <a:rPr lang="zh-CN" altLang="en-US" dirty="0">
                <a:latin typeface="DFKai-SB" panose="03000509000000000000" pitchFamily="65" charset="-120"/>
                <a:ea typeface="DFKai-SB" panose="03000509000000000000" pitchFamily="65" charset="-120"/>
              </a:rPr>
              <a:t>词：唐書琛 （盧冠廷妻子）</a:t>
            </a:r>
            <a:endParaRPr lang="en-US" altLang="zh-CN" dirty="0">
              <a:latin typeface="DFKai-SB" panose="03000509000000000000" pitchFamily="65" charset="-120"/>
              <a:ea typeface="DFKai-SB" panose="03000509000000000000" pitchFamily="65" charset="-120"/>
            </a:endParaRPr>
          </a:p>
          <a:p>
            <a:pPr>
              <a:lnSpc>
                <a:spcPct val="150000"/>
              </a:lnSpc>
            </a:pPr>
            <a:r>
              <a:rPr lang="zh-CN" altLang="en-US" dirty="0">
                <a:latin typeface="DFKai-SB" panose="03000509000000000000" pitchFamily="65" charset="-120"/>
                <a:ea typeface="DFKai-SB" panose="03000509000000000000" pitchFamily="65" charset="-120"/>
              </a:rPr>
              <a:t>曲：盧冠廷</a:t>
            </a:r>
            <a:endParaRPr lang="en-US" dirty="0">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27147611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altLang="zh-TW" b="1" i="1" dirty="0">
                <a:latin typeface="Century Schoolbook" panose="02040604050505020304" pitchFamily="18" charset="0"/>
                <a:ea typeface="標楷體" pitchFamily="65" charset="-120"/>
              </a:rPr>
              <a:t/>
            </a:r>
            <a:br>
              <a:rPr lang="en-US" altLang="zh-TW" b="1" i="1" dirty="0">
                <a:latin typeface="Century Schoolbook" panose="02040604050505020304" pitchFamily="18" charset="0"/>
                <a:ea typeface="標楷體" pitchFamily="65" charset="-120"/>
              </a:rPr>
            </a:br>
            <a:endParaRPr lang="en-US" dirty="0"/>
          </a:p>
        </p:txBody>
      </p:sp>
      <p:sp>
        <p:nvSpPr>
          <p:cNvPr id="3" name="Content Placeholder 2"/>
          <p:cNvSpPr>
            <a:spLocks noGrp="1"/>
          </p:cNvSpPr>
          <p:nvPr>
            <p:ph idx="1"/>
          </p:nvPr>
        </p:nvSpPr>
        <p:spPr/>
        <p:txBody>
          <a:bodyPr anchor="ctr">
            <a:normAutofit/>
          </a:bodyPr>
          <a:lstStyle/>
          <a:p>
            <a:pPr marL="0" indent="0">
              <a:buNone/>
              <a:defRPr/>
            </a:pPr>
            <a:r>
              <a:rPr lang="zh-CN" altLang="en-US" sz="4600" b="1" dirty="0" smtClean="0">
                <a:latin typeface="標楷體" pitchFamily="65" charset="-120"/>
                <a:ea typeface="標楷體" pitchFamily="65" charset="-120"/>
                <a:cs typeface="Times New Roman" panose="02020603050405020304" pitchFamily="18" charset="0"/>
              </a:rPr>
              <a:t>不同文化背景下的</a:t>
            </a:r>
            <a:r>
              <a:rPr lang="en-US" altLang="zh-CN" sz="4600" b="1" dirty="0" smtClean="0">
                <a:latin typeface="標楷體" pitchFamily="65" charset="-120"/>
                <a:ea typeface="標楷體" pitchFamily="65" charset="-120"/>
                <a:cs typeface="Times New Roman" panose="02020603050405020304" pitchFamily="18" charset="0"/>
              </a:rPr>
              <a:t>A</a:t>
            </a:r>
            <a:r>
              <a:rPr lang="en-US" altLang="zh-CN" sz="4600" b="1" dirty="0" smtClean="0">
                <a:latin typeface="標楷體" pitchFamily="65" charset="-120"/>
                <a:ea typeface="DFKai-SB"/>
                <a:cs typeface="Times New Roman" panose="02020603050405020304" pitchFamily="18" charset="0"/>
              </a:rPr>
              <a:t>DHD</a:t>
            </a:r>
            <a:endParaRPr lang="en-US" altLang="zh-TW" sz="4600" i="1" dirty="0">
              <a:latin typeface="Century Schoolbook" panose="02040604050505020304" pitchFamily="18" charset="0"/>
              <a:ea typeface="標楷體" panose="03000509000000000000" pitchFamily="65" charset="-120"/>
            </a:endParaRPr>
          </a:p>
        </p:txBody>
      </p:sp>
      <p:sp>
        <p:nvSpPr>
          <p:cNvPr id="9220" name="Text Placeholder 3"/>
          <p:cNvSpPr>
            <a:spLocks noGrp="1"/>
          </p:cNvSpPr>
          <p:nvPr>
            <p:ph type="body" sz="half" idx="2"/>
          </p:nvPr>
        </p:nvSpPr>
        <p:spPr/>
        <p:txBody>
          <a:bodyPr>
            <a:normAutofit/>
          </a:bodyPr>
          <a:lstStyle/>
          <a:p>
            <a:pPr>
              <a:lnSpc>
                <a:spcPct val="150000"/>
              </a:lnSpc>
            </a:pPr>
            <a:endParaRPr lang="en-US" altLang="zh-CN" sz="2400" b="1" dirty="0">
              <a:latin typeface="標楷體" panose="03000509000000000000" pitchFamily="65" charset="-120"/>
              <a:ea typeface="標楷體" panose="03000509000000000000" pitchFamily="65" charset="-120"/>
            </a:endParaRPr>
          </a:p>
          <a:p>
            <a:r>
              <a:rPr lang="en-US" altLang="en-US" sz="2400" b="1" i="1" dirty="0" smtClean="0"/>
              <a:t/>
            </a:r>
            <a:br>
              <a:rPr lang="en-US" altLang="en-US" sz="2400" b="1" i="1" dirty="0" smtClean="0"/>
            </a:br>
            <a:endParaRPr lang="en-US" altLang="en-US" sz="2400" b="1" i="1" dirty="0" smtClean="0"/>
          </a:p>
        </p:txBody>
      </p:sp>
      <p:pic>
        <p:nvPicPr>
          <p:cNvPr id="6" name="Picture 5" descr="http://jubileehotel.com.au/wp-content/uploads/2013/10/questionmark.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 y="1081890"/>
            <a:ext cx="2897111" cy="3845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54492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zh-TW" altLang="en-US" dirty="0">
                <a:latin typeface="DFKai-SB" panose="03000509000000000000" pitchFamily="65" charset="-120"/>
                <a:ea typeface="DFKai-SB" panose="03000509000000000000" pitchFamily="65" charset="-120"/>
              </a:rPr>
              <a:t>一切從清晨開始</a:t>
            </a:r>
            <a:endParaRPr lang="en-US" dirty="0">
              <a:latin typeface="DFKai-SB" panose="03000509000000000000" pitchFamily="65" charset="-120"/>
              <a:ea typeface="DFKai-SB" panose="03000509000000000000" pitchFamily="65" charset="-120"/>
            </a:endParaRPr>
          </a:p>
        </p:txBody>
      </p:sp>
      <p:sp>
        <p:nvSpPr>
          <p:cNvPr id="6" name="Content Placeholder 5"/>
          <p:cNvSpPr>
            <a:spLocks noGrp="1"/>
          </p:cNvSpPr>
          <p:nvPr>
            <p:ph sz="half" idx="1"/>
          </p:nvPr>
        </p:nvSpPr>
        <p:spPr/>
        <p:txBody>
          <a:bodyPr>
            <a:normAutofit fontScale="70000" lnSpcReduction="20000"/>
          </a:bodyPr>
          <a:lstStyle/>
          <a:p>
            <a:r>
              <a:rPr lang="zh-TW" altLang="en-US" sz="3100" dirty="0" smtClean="0">
                <a:latin typeface="DFKai-SB" panose="03000509000000000000" pitchFamily="65" charset="-120"/>
                <a:ea typeface="DFKai-SB" panose="03000509000000000000" pitchFamily="65" charset="-120"/>
              </a:rPr>
              <a:t>睡眠</a:t>
            </a:r>
            <a:r>
              <a:rPr lang="zh-TW" altLang="en-US" sz="3100" dirty="0">
                <a:latin typeface="DFKai-SB" panose="03000509000000000000" pitchFamily="65" charset="-120"/>
                <a:ea typeface="DFKai-SB" panose="03000509000000000000" pitchFamily="65" charset="-120"/>
              </a:rPr>
              <a:t>充足</a:t>
            </a:r>
            <a:endParaRPr lang="en-US" altLang="zh-TW" sz="3100" dirty="0">
              <a:latin typeface="DFKai-SB" panose="03000509000000000000" pitchFamily="65" charset="-120"/>
              <a:ea typeface="DFKai-SB" panose="03000509000000000000" pitchFamily="65" charset="-120"/>
            </a:endParaRPr>
          </a:p>
          <a:p>
            <a:endParaRPr lang="en-US" sz="3100" dirty="0">
              <a:latin typeface="DFKai-SB" panose="03000509000000000000" pitchFamily="65" charset="-120"/>
              <a:ea typeface="DFKai-SB" panose="03000509000000000000" pitchFamily="65" charset="-120"/>
            </a:endParaRPr>
          </a:p>
          <a:p>
            <a:r>
              <a:rPr lang="zh-TW" altLang="en-US" sz="3100" dirty="0">
                <a:latin typeface="DFKai-SB" panose="03000509000000000000" pitchFamily="65" charset="-120"/>
                <a:ea typeface="DFKai-SB" panose="03000509000000000000" pitchFamily="65" charset="-120"/>
              </a:rPr>
              <a:t>早、午、晚 營養均衡三餐</a:t>
            </a:r>
            <a:endParaRPr lang="en-US" altLang="zh-TW" sz="3100" dirty="0" smtClean="0">
              <a:latin typeface="DFKai-SB" panose="03000509000000000000" pitchFamily="65" charset="-120"/>
              <a:ea typeface="DFKai-SB" panose="03000509000000000000" pitchFamily="65" charset="-120"/>
            </a:endParaRPr>
          </a:p>
          <a:p>
            <a:endParaRPr lang="en-US" sz="3100" dirty="0">
              <a:latin typeface="DFKai-SB" panose="03000509000000000000" pitchFamily="65" charset="-120"/>
              <a:ea typeface="DFKai-SB" panose="03000509000000000000" pitchFamily="65" charset="-120"/>
            </a:endParaRPr>
          </a:p>
          <a:p>
            <a:r>
              <a:rPr lang="zh-TW" altLang="en-US" sz="3100" dirty="0">
                <a:latin typeface="DFKai-SB" panose="03000509000000000000" pitchFamily="65" charset="-120"/>
                <a:ea typeface="DFKai-SB" panose="03000509000000000000" pitchFamily="65" charset="-120"/>
              </a:rPr>
              <a:t>足夠的</a:t>
            </a:r>
            <a:r>
              <a:rPr lang="zh-TW" altLang="en-US" sz="3100" dirty="0" smtClean="0">
                <a:latin typeface="DFKai-SB" panose="03000509000000000000" pitchFamily="65" charset="-120"/>
                <a:ea typeface="DFKai-SB" panose="03000509000000000000" pitchFamily="65" charset="-120"/>
              </a:rPr>
              <a:t>休息</a:t>
            </a:r>
            <a:endParaRPr lang="en-US" altLang="zh-TW" sz="3100" dirty="0" smtClean="0">
              <a:latin typeface="DFKai-SB" panose="03000509000000000000" pitchFamily="65" charset="-120"/>
              <a:ea typeface="DFKai-SB" panose="03000509000000000000" pitchFamily="65" charset="-120"/>
            </a:endParaRPr>
          </a:p>
          <a:p>
            <a:endParaRPr lang="en-US" altLang="zh-TW" sz="3100" dirty="0">
              <a:latin typeface="DFKai-SB" panose="03000509000000000000" pitchFamily="65" charset="-120"/>
              <a:ea typeface="DFKai-SB" panose="03000509000000000000" pitchFamily="65" charset="-120"/>
            </a:endParaRPr>
          </a:p>
          <a:p>
            <a:r>
              <a:rPr lang="zh-TW" altLang="en-US" sz="3100" dirty="0" smtClean="0">
                <a:latin typeface="DFKai-SB" panose="03000509000000000000" pitchFamily="65" charset="-120"/>
                <a:ea typeface="DFKai-SB" panose="03000509000000000000" pitchFamily="65" charset="-120"/>
              </a:rPr>
              <a:t>適宜</a:t>
            </a:r>
            <a:r>
              <a:rPr lang="zh-TW" altLang="en-US" sz="3100" dirty="0">
                <a:latin typeface="DFKai-SB" panose="03000509000000000000" pitchFamily="65" charset="-120"/>
                <a:ea typeface="DFKai-SB" panose="03000509000000000000" pitchFamily="65" charset="-120"/>
              </a:rPr>
              <a:t>運用電子</a:t>
            </a:r>
            <a:r>
              <a:rPr lang="zh-TW" altLang="en-US" sz="3100" dirty="0" smtClean="0">
                <a:latin typeface="DFKai-SB" panose="03000509000000000000" pitchFamily="65" charset="-120"/>
                <a:ea typeface="DFKai-SB" panose="03000509000000000000" pitchFamily="65" charset="-120"/>
              </a:rPr>
              <a:t>產品 </a:t>
            </a:r>
            <a:r>
              <a:rPr lang="en-US" altLang="zh-TW" sz="3100" dirty="0" smtClean="0">
                <a:latin typeface="DFKai-SB" panose="03000509000000000000" pitchFamily="65" charset="-120"/>
                <a:ea typeface="DFKai-SB" panose="03000509000000000000" pitchFamily="65" charset="-120"/>
              </a:rPr>
              <a:t>(</a:t>
            </a:r>
            <a:r>
              <a:rPr lang="zh-TW" altLang="en-US" sz="3100" dirty="0">
                <a:latin typeface="DFKai-SB" panose="03000509000000000000" pitchFamily="65" charset="-120"/>
                <a:ea typeface="DFKai-SB" panose="03000509000000000000" pitchFamily="65" charset="-120"/>
              </a:rPr>
              <a:t>手機 、電腦</a:t>
            </a:r>
            <a:r>
              <a:rPr lang="zh-TW" altLang="en-US" sz="3100" dirty="0" smtClean="0">
                <a:latin typeface="DFKai-SB" panose="03000509000000000000" pitchFamily="65" charset="-120"/>
                <a:ea typeface="DFKai-SB" panose="03000509000000000000" pitchFamily="65" charset="-120"/>
              </a:rPr>
              <a:t>等</a:t>
            </a:r>
            <a:r>
              <a:rPr lang="en-US" altLang="zh-TW" sz="3100" dirty="0" smtClean="0">
                <a:latin typeface="DFKai-SB" panose="03000509000000000000" pitchFamily="65" charset="-120"/>
                <a:ea typeface="DFKai-SB" panose="03000509000000000000" pitchFamily="65" charset="-120"/>
              </a:rPr>
              <a:t>)</a:t>
            </a:r>
          </a:p>
          <a:p>
            <a:endParaRPr lang="en-US" altLang="zh-TW" sz="3100" dirty="0">
              <a:latin typeface="DFKai-SB" panose="03000509000000000000" pitchFamily="65" charset="-120"/>
              <a:ea typeface="DFKai-SB" panose="03000509000000000000" pitchFamily="65" charset="-120"/>
            </a:endParaRPr>
          </a:p>
          <a:p>
            <a:r>
              <a:rPr lang="zh-TW" altLang="en-US" sz="3100" dirty="0">
                <a:latin typeface="DFKai-SB" panose="03000509000000000000" pitchFamily="65" charset="-120"/>
                <a:ea typeface="DFKai-SB" panose="03000509000000000000" pitchFamily="65" charset="-120"/>
              </a:rPr>
              <a:t>起居有序， 作息有時</a:t>
            </a:r>
            <a:endParaRPr lang="en-US" altLang="zh-TW" sz="3100" dirty="0" smtClean="0">
              <a:latin typeface="DFKai-SB" panose="03000509000000000000" pitchFamily="65" charset="-120"/>
              <a:ea typeface="DFKai-SB" panose="03000509000000000000" pitchFamily="65" charset="-120"/>
            </a:endParaRPr>
          </a:p>
          <a:p>
            <a:endParaRPr lang="en-US" dirty="0"/>
          </a:p>
        </p:txBody>
      </p:sp>
      <p:pic>
        <p:nvPicPr>
          <p:cNvPr id="10" name="Content Placeholder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71993" y="1963954"/>
            <a:ext cx="5022100" cy="3802861"/>
          </a:xfrm>
        </p:spPr>
      </p:pic>
    </p:spTree>
    <p:extLst>
      <p:ext uri="{BB962C8B-B14F-4D97-AF65-F5344CB8AC3E}">
        <p14:creationId xmlns:p14="http://schemas.microsoft.com/office/powerpoint/2010/main" val="18562845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432B84-6B35-E541-ADFC-C7111042BC02}"/>
              </a:ext>
            </a:extLst>
          </p:cNvPr>
          <p:cNvSpPr>
            <a:spLocks noGrp="1"/>
          </p:cNvSpPr>
          <p:nvPr>
            <p:ph type="title"/>
          </p:nvPr>
        </p:nvSpPr>
        <p:spPr/>
        <p:txBody>
          <a:bodyPr>
            <a:normAutofit/>
          </a:bodyPr>
          <a:lstStyle/>
          <a:p>
            <a:r>
              <a:rPr lang="zh-CN" altLang="en-US" dirty="0">
                <a:latin typeface="DFKai-SB" panose="03000509000000000000" pitchFamily="65" charset="-120"/>
                <a:ea typeface="DFKai-SB" panose="03000509000000000000" pitchFamily="65" charset="-120"/>
              </a:rPr>
              <a:t>提昇孩子</a:t>
            </a:r>
            <a:r>
              <a:rPr lang="zh-CN" altLang="en-US" dirty="0" smtClean="0">
                <a:latin typeface="DFKai-SB" panose="03000509000000000000" pitchFamily="65" charset="-120"/>
                <a:ea typeface="DFKai-SB" panose="03000509000000000000" pitchFamily="65" charset="-120"/>
              </a:rPr>
              <a:t>專</a:t>
            </a:r>
            <a:r>
              <a:rPr lang="zh-Hans" altLang="en-US" dirty="0" smtClean="0">
                <a:latin typeface="DFKai-SB" panose="03000509000000000000" pitchFamily="65" charset="-120"/>
              </a:rPr>
              <a:t>注</a:t>
            </a:r>
            <a:r>
              <a:rPr lang="zh-TW" altLang="en-US" dirty="0">
                <a:latin typeface="DFKai-SB" panose="03000509000000000000" pitchFamily="65" charset="-120"/>
                <a:ea typeface="DFKai-SB" panose="03000509000000000000" pitchFamily="65" charset="-120"/>
              </a:rPr>
              <a:t>力</a:t>
            </a:r>
            <a:r>
              <a:rPr lang="zh-CN" altLang="en-US" dirty="0" smtClean="0">
                <a:latin typeface="DFKai-SB" panose="03000509000000000000" pitchFamily="65" charset="-120"/>
                <a:ea typeface="DFKai-SB" panose="03000509000000000000" pitchFamily="65" charset="-120"/>
              </a:rPr>
              <a:t>的</a:t>
            </a:r>
            <a:r>
              <a:rPr lang="zh-CN" altLang="en-US" dirty="0">
                <a:latin typeface="DFKai-SB" panose="03000509000000000000" pitchFamily="65" charset="-120"/>
                <a:ea typeface="DFKai-SB" panose="03000509000000000000" pitchFamily="65" charset="-120"/>
              </a:rPr>
              <a:t>方法</a:t>
            </a:r>
            <a:endParaRPr kumimoji="1" lang="zh-CN" altLang="en-US" dirty="0">
              <a:latin typeface="DFKai-SB" panose="03000509000000000000" pitchFamily="65" charset="-120"/>
              <a:ea typeface="DFKai-SB" panose="03000509000000000000" pitchFamily="65" charset="-120"/>
            </a:endParaRPr>
          </a:p>
        </p:txBody>
      </p:sp>
      <p:sp>
        <p:nvSpPr>
          <p:cNvPr id="6" name="Content Placeholder 2">
            <a:extLst>
              <a:ext uri="{FF2B5EF4-FFF2-40B4-BE49-F238E27FC236}">
                <a16:creationId xmlns:a16="http://schemas.microsoft.com/office/drawing/2014/main" id="{7D348AF7-8589-094B-B64F-97066031538E}"/>
              </a:ext>
            </a:extLst>
          </p:cNvPr>
          <p:cNvSpPr txBox="1">
            <a:spLocks/>
          </p:cNvSpPr>
          <p:nvPr/>
        </p:nvSpPr>
        <p:spPr>
          <a:xfrm>
            <a:off x="1451579" y="2015732"/>
            <a:ext cx="3614407" cy="3450613"/>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zh-TW" altLang="en-US" sz="3200" dirty="0">
                <a:latin typeface="DFKai-SB" panose="03000509000000000000" pitchFamily="65" charset="-120"/>
                <a:ea typeface="DFKai-SB" panose="03000509000000000000" pitchFamily="65" charset="-120"/>
              </a:rPr>
              <a:t>運動</a:t>
            </a:r>
            <a:endParaRPr lang="en-US" altLang="zh-CN" sz="3200" dirty="0">
              <a:latin typeface="DFKai-SB" panose="03000509000000000000" pitchFamily="65" charset="-120"/>
              <a:ea typeface="DFKai-SB" panose="03000509000000000000" pitchFamily="65" charset="-120"/>
            </a:endParaRPr>
          </a:p>
        </p:txBody>
      </p:sp>
      <p:sp>
        <p:nvSpPr>
          <p:cNvPr id="7" name="Content Placeholder 2">
            <a:extLst>
              <a:ext uri="{FF2B5EF4-FFF2-40B4-BE49-F238E27FC236}">
                <a16:creationId xmlns:a16="http://schemas.microsoft.com/office/drawing/2014/main" id="{F6550689-D678-FE47-A9ED-4A077E46A8D3}"/>
              </a:ext>
            </a:extLst>
          </p:cNvPr>
          <p:cNvSpPr txBox="1">
            <a:spLocks/>
          </p:cNvSpPr>
          <p:nvPr/>
        </p:nvSpPr>
        <p:spPr>
          <a:xfrm>
            <a:off x="6534912" y="1737360"/>
            <a:ext cx="3560274" cy="3608165"/>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zh-TW" altLang="en-US" sz="3200" dirty="0">
                <a:latin typeface="DFKai-SB" panose="03000509000000000000" pitchFamily="65" charset="-120"/>
                <a:ea typeface="DFKai-SB" panose="03000509000000000000" pitchFamily="65" charset="-120"/>
              </a:rPr>
              <a:t>親近大自然</a:t>
            </a:r>
            <a:endParaRPr lang="en-US" altLang="zh-CN" sz="3200" dirty="0">
              <a:latin typeface="DFKai-SB" panose="03000509000000000000" pitchFamily="65" charset="-120"/>
              <a:ea typeface="DFKai-SB" panose="03000509000000000000" pitchFamily="65" charset="-12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481" y="3061719"/>
            <a:ext cx="5194272" cy="289635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9979" y="2578356"/>
            <a:ext cx="5109210" cy="3403419"/>
          </a:xfrm>
          <a:prstGeom prst="rect">
            <a:avLst/>
          </a:prstGeom>
        </p:spPr>
      </p:pic>
    </p:spTree>
    <p:extLst>
      <p:ext uri="{BB962C8B-B14F-4D97-AF65-F5344CB8AC3E}">
        <p14:creationId xmlns:p14="http://schemas.microsoft.com/office/powerpoint/2010/main" val="1082844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latin typeface="DFKai-SB" panose="03000509000000000000" pitchFamily="65" charset="-120"/>
                <a:ea typeface="DFKai-SB" panose="03000509000000000000" pitchFamily="65" charset="-120"/>
              </a:rPr>
              <a:t>提昇孩子專</a:t>
            </a:r>
            <a:r>
              <a:rPr lang="zh-Hans" altLang="en-US" sz="4000" dirty="0" smtClean="0">
                <a:latin typeface="DFKai-SB" panose="03000509000000000000" pitchFamily="65" charset="-120"/>
              </a:rPr>
              <a:t>注</a:t>
            </a:r>
            <a:r>
              <a:rPr lang="zh-CN" altLang="en-US" dirty="0">
                <a:latin typeface="DFKai-SB" panose="03000509000000000000" pitchFamily="65" charset="-120"/>
                <a:ea typeface="DFKai-SB" panose="03000509000000000000" pitchFamily="65" charset="-120"/>
              </a:rPr>
              <a:t>的方法</a:t>
            </a:r>
            <a:endParaRPr lang="en-US" dirty="0">
              <a:latin typeface="DFKai-SB" panose="03000509000000000000" pitchFamily="65" charset="-120"/>
              <a:ea typeface="DFKai-SB" panose="03000509000000000000" pitchFamily="65" charset="-120"/>
            </a:endParaRPr>
          </a:p>
        </p:txBody>
      </p:sp>
      <p:sp>
        <p:nvSpPr>
          <p:cNvPr id="3" name="Content Placeholder 2"/>
          <p:cNvSpPr>
            <a:spLocks noGrp="1"/>
          </p:cNvSpPr>
          <p:nvPr>
            <p:ph idx="1"/>
          </p:nvPr>
        </p:nvSpPr>
        <p:spPr>
          <a:xfrm>
            <a:off x="1451579" y="2015732"/>
            <a:ext cx="3614407" cy="3450613"/>
          </a:xfrm>
        </p:spPr>
        <p:txBody>
          <a:bodyPr>
            <a:normAutofit/>
          </a:bodyPr>
          <a:lstStyle/>
          <a:p>
            <a:r>
              <a:rPr lang="zh-CN" altLang="en-US" sz="2800" dirty="0">
                <a:latin typeface="DFKai-SB" panose="03000509000000000000" pitchFamily="65" charset="-120"/>
                <a:ea typeface="DFKai-SB" panose="03000509000000000000" pitchFamily="65" charset="-120"/>
              </a:rPr>
              <a:t>静觀 </a:t>
            </a:r>
            <a:r>
              <a:rPr lang="en-US" altLang="zh-CN" sz="2800" dirty="0" smtClean="0">
                <a:latin typeface="DFKai-SB" panose="03000509000000000000" pitchFamily="65" charset="-120"/>
                <a:ea typeface="DFKai-SB" panose="03000509000000000000" pitchFamily="65" charset="-120"/>
              </a:rPr>
              <a:t>/</a:t>
            </a:r>
            <a:r>
              <a:rPr lang="zh-CN" altLang="en-US" sz="2800" dirty="0">
                <a:latin typeface="DFKai-SB" panose="03000509000000000000" pitchFamily="65" charset="-120"/>
                <a:ea typeface="DFKai-SB" panose="03000509000000000000" pitchFamily="65" charset="-120"/>
              </a:rPr>
              <a:t>正念</a:t>
            </a:r>
            <a:endParaRPr lang="en-US" altLang="zh-CN" sz="2800" dirty="0">
              <a:latin typeface="DFKai-SB" panose="03000509000000000000" pitchFamily="65" charset="-120"/>
              <a:ea typeface="DFKai-SB" panose="03000509000000000000" pitchFamily="65" charset="-120"/>
            </a:endParaRPr>
          </a:p>
        </p:txBody>
      </p:sp>
      <p:sp>
        <p:nvSpPr>
          <p:cNvPr id="4" name="Content Placeholder 2"/>
          <p:cNvSpPr txBox="1">
            <a:spLocks/>
          </p:cNvSpPr>
          <p:nvPr/>
        </p:nvSpPr>
        <p:spPr>
          <a:xfrm>
            <a:off x="6543841" y="2015732"/>
            <a:ext cx="3614407" cy="3450613"/>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zh-TW" altLang="en-US" sz="2800" dirty="0">
                <a:latin typeface="DFKai-SB" panose="03000509000000000000" pitchFamily="65" charset="-120"/>
                <a:ea typeface="DFKai-SB" panose="03000509000000000000" pitchFamily="65" charset="-120"/>
              </a:rPr>
              <a:t>輕柔音樂</a:t>
            </a:r>
            <a:endParaRPr lang="en-US" sz="2800" dirty="0">
              <a:latin typeface="DFKai-SB" panose="03000509000000000000" pitchFamily="65" charset="-120"/>
              <a:ea typeface="DFKai-SB" panose="03000509000000000000" pitchFamily="65" charset="-120"/>
            </a:endParaRPr>
          </a:p>
          <a:p>
            <a:endParaRPr lang="en-US" altLang="zh-CN" dirty="0"/>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1753" y="2960146"/>
            <a:ext cx="4007672" cy="266817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0321" y="2960146"/>
            <a:ext cx="2387686" cy="2387686"/>
          </a:xfrm>
          <a:prstGeom prst="rect">
            <a:avLst/>
          </a:prstGeom>
        </p:spPr>
      </p:pic>
    </p:spTree>
    <p:extLst>
      <p:ext uri="{BB962C8B-B14F-4D97-AF65-F5344CB8AC3E}">
        <p14:creationId xmlns:p14="http://schemas.microsoft.com/office/powerpoint/2010/main" val="11093482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子女终身受用的禮物</a:t>
            </a:r>
            <a:endParaRPr lang="en-US" dirty="0">
              <a:latin typeface="標楷體" panose="03000509000000000000" pitchFamily="65" charset="-120"/>
              <a:ea typeface="標楷體" panose="03000509000000000000" pitchFamily="65" charset="-120"/>
            </a:endParaRPr>
          </a:p>
        </p:txBody>
      </p:sp>
      <p:graphicFrame>
        <p:nvGraphicFramePr>
          <p:cNvPr id="4" name="Diagram 3"/>
          <p:cNvGraphicFramePr/>
          <p:nvPr>
            <p:extLst>
              <p:ext uri="{D42A27DB-BD31-4B8C-83A1-F6EECF244321}">
                <p14:modId xmlns:p14="http://schemas.microsoft.com/office/powerpoint/2010/main" val="2323738871"/>
              </p:ext>
            </p:extLst>
          </p:nvPr>
        </p:nvGraphicFramePr>
        <p:xfrm>
          <a:off x="3027679" y="2161194"/>
          <a:ext cx="6307959" cy="38925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10293905" y="6534835"/>
            <a:ext cx="1723549" cy="323165"/>
          </a:xfrm>
          <a:prstGeom prst="rect">
            <a:avLst/>
          </a:prstGeom>
        </p:spPr>
        <p:txBody>
          <a:bodyPr wrap="none">
            <a:spAutoFit/>
          </a:bodyPr>
          <a:lstStyle/>
          <a:p>
            <a:r>
              <a:rPr lang="en-US" altLang="zh-TW" sz="1500" dirty="0">
                <a:latin typeface="標楷體" panose="03000509000000000000" pitchFamily="65" charset="-120"/>
                <a:ea typeface="標楷體" panose="03000509000000000000" pitchFamily="65" charset="-120"/>
              </a:rPr>
              <a:t>(</a:t>
            </a:r>
            <a:r>
              <a:rPr lang="zh-TW" altLang="en-US" sz="1500" dirty="0">
                <a:latin typeface="標楷體" panose="03000509000000000000" pitchFamily="65" charset="-120"/>
                <a:ea typeface="標楷體" panose="03000509000000000000" pitchFamily="65" charset="-120"/>
              </a:rPr>
              <a:t>哈佛大學</a:t>
            </a:r>
            <a:r>
              <a:rPr lang="en-US" altLang="zh-TW" sz="1500" dirty="0">
                <a:latin typeface="標楷體" panose="03000509000000000000" pitchFamily="65" charset="-120"/>
                <a:ea typeface="標楷體" panose="03000509000000000000" pitchFamily="65" charset="-120"/>
              </a:rPr>
              <a:t>, 2015)</a:t>
            </a:r>
          </a:p>
        </p:txBody>
      </p:sp>
    </p:spTree>
    <p:extLst>
      <p:ext uri="{BB962C8B-B14F-4D97-AF65-F5344CB8AC3E}">
        <p14:creationId xmlns:p14="http://schemas.microsoft.com/office/powerpoint/2010/main" val="742330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latin typeface="DFKai-SB" panose="03000509000000000000" pitchFamily="65" charset="-120"/>
                <a:ea typeface="DFKai-SB" panose="03000509000000000000" pitchFamily="65" charset="-120"/>
              </a:rPr>
              <a:t>父母扶助子女建立自我</a:t>
            </a:r>
            <a:r>
              <a:rPr lang="zh-CN" altLang="en-US" dirty="0" smtClean="0">
                <a:latin typeface="DFKai-SB" panose="03000509000000000000" pitchFamily="65" charset="-120"/>
                <a:ea typeface="DFKai-SB" panose="03000509000000000000" pitchFamily="65" charset="-120"/>
              </a:rPr>
              <a:t>效能感</a:t>
            </a:r>
            <a:r>
              <a:rPr lang="zh-CN" altLang="en-US" dirty="0">
                <a:latin typeface="DFKai-SB" panose="03000509000000000000" pitchFamily="65" charset="-120"/>
                <a:ea typeface="DFKai-SB" panose="03000509000000000000" pitchFamily="65" charset="-120"/>
              </a:rPr>
              <a:t>的途徑</a:t>
            </a:r>
            <a:endParaRPr lang="en-US" dirty="0">
              <a:latin typeface="DFKai-SB" panose="03000509000000000000" pitchFamily="65" charset="-120"/>
              <a:ea typeface="DFKai-SB" panose="03000509000000000000" pitchFamily="65" charset="-120"/>
            </a:endParaRPr>
          </a:p>
        </p:txBody>
      </p:sp>
      <p:sp>
        <p:nvSpPr>
          <p:cNvPr id="3" name="Content Placeholder 2"/>
          <p:cNvSpPr>
            <a:spLocks noGrp="1"/>
          </p:cNvSpPr>
          <p:nvPr>
            <p:ph idx="1"/>
          </p:nvPr>
        </p:nvSpPr>
        <p:spPr>
          <a:xfrm>
            <a:off x="682082" y="3127667"/>
            <a:ext cx="4191368" cy="2015066"/>
          </a:xfrm>
        </p:spPr>
        <p:txBody>
          <a:bodyPr>
            <a:normAutofit/>
          </a:bodyPr>
          <a:lstStyle/>
          <a:p>
            <a:pPr marL="384048" lvl="2" indent="0">
              <a:buNone/>
            </a:pPr>
            <a:r>
              <a:rPr lang="zh-TW" altLang="en-US" sz="2800" dirty="0">
                <a:solidFill>
                  <a:schemeClr val="tx1"/>
                </a:solidFill>
                <a:latin typeface="DFKai-SB" panose="03000509000000000000" pitchFamily="65" charset="-120"/>
                <a:ea typeface="DFKai-SB" panose="03000509000000000000" pitchFamily="65" charset="-120"/>
              </a:rPr>
              <a:t>從小培養</a:t>
            </a:r>
            <a:endParaRPr lang="en-US" altLang="zh-TW" sz="2800" dirty="0" smtClean="0">
              <a:solidFill>
                <a:schemeClr val="tx1"/>
              </a:solidFill>
              <a:latin typeface="DFKai-SB" panose="03000509000000000000" pitchFamily="65" charset="-120"/>
              <a:ea typeface="DFKai-SB" panose="03000509000000000000" pitchFamily="65" charset="-120"/>
            </a:endParaRPr>
          </a:p>
          <a:p>
            <a:pPr marL="384048" lvl="2" indent="0">
              <a:buNone/>
            </a:pPr>
            <a:endParaRPr lang="en-US" altLang="zh-CN" sz="2800" dirty="0">
              <a:solidFill>
                <a:schemeClr val="tx1"/>
              </a:solidFill>
              <a:latin typeface="DFKai-SB" panose="03000509000000000000" pitchFamily="65" charset="-120"/>
              <a:ea typeface="DFKai-SB" panose="03000509000000000000" pitchFamily="65" charset="-120"/>
            </a:endParaRPr>
          </a:p>
          <a:p>
            <a:pPr marL="384048" lvl="2" indent="0">
              <a:buNone/>
            </a:pPr>
            <a:r>
              <a:rPr lang="zh-TW" altLang="en-US" sz="2800" dirty="0">
                <a:solidFill>
                  <a:schemeClr val="tx1"/>
                </a:solidFill>
                <a:latin typeface="DFKai-SB" panose="03000509000000000000" pitchFamily="65" charset="-120"/>
                <a:ea typeface="DFKai-SB" panose="03000509000000000000" pitchFamily="65" charset="-120"/>
              </a:rPr>
              <a:t>日常生活入手</a:t>
            </a:r>
            <a:endParaRPr lang="en-US" altLang="zh-CN" sz="2800" dirty="0">
              <a:solidFill>
                <a:schemeClr val="tx1"/>
              </a:solidFill>
              <a:latin typeface="DFKai-SB" panose="03000509000000000000" pitchFamily="65" charset="-120"/>
              <a:ea typeface="DFKai-SB" panose="03000509000000000000" pitchFamily="65" charset="-120"/>
            </a:endParaRPr>
          </a:p>
          <a:p>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1877634191"/>
              </p:ext>
            </p:extLst>
          </p:nvPr>
        </p:nvGraphicFramePr>
        <p:xfrm>
          <a:off x="5206364" y="2239344"/>
          <a:ext cx="6181366" cy="3791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0283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latin typeface="DFKai-SB" panose="03000509000000000000" pitchFamily="65" charset="-120"/>
                <a:ea typeface="DFKai-SB" panose="03000509000000000000" pitchFamily="65" charset="-120"/>
              </a:rPr>
              <a:t>親職協奏</a:t>
            </a:r>
            <a:endParaRPr lang="en-US" dirty="0">
              <a:latin typeface="DFKai-SB" panose="03000509000000000000" pitchFamily="65" charset="-120"/>
              <a:ea typeface="DFKai-SB" panose="03000509000000000000" pitchFamily="65" charset="-120"/>
            </a:endParaRPr>
          </a:p>
        </p:txBody>
      </p:sp>
      <p:sp>
        <p:nvSpPr>
          <p:cNvPr id="3" name="Content Placeholder 2"/>
          <p:cNvSpPr>
            <a:spLocks noGrp="1"/>
          </p:cNvSpPr>
          <p:nvPr>
            <p:ph sz="half" idx="1"/>
          </p:nvPr>
        </p:nvSpPr>
        <p:spPr/>
        <p:txBody>
          <a:bodyPr>
            <a:normAutofit/>
          </a:bodyPr>
          <a:lstStyle/>
          <a:p>
            <a:r>
              <a:rPr lang="zh-TW" altLang="en-US" sz="3200" dirty="0">
                <a:latin typeface="DFKai-SB" panose="03000509000000000000" pitchFamily="65" charset="-120"/>
                <a:ea typeface="DFKai-SB" panose="03000509000000000000" pitchFamily="65" charset="-120"/>
              </a:rPr>
              <a:t>夫婦互相扶持，互相鼓勵</a:t>
            </a:r>
            <a:endParaRPr lang="en-US" sz="3200" dirty="0">
              <a:latin typeface="DFKai-SB" panose="03000509000000000000" pitchFamily="65" charset="-120"/>
              <a:ea typeface="DFKai-SB" panose="03000509000000000000" pitchFamily="65" charset="-120"/>
            </a:endParaRPr>
          </a:p>
          <a:p>
            <a:endParaRPr lang="en-US" altLang="zh-TW" sz="3200" dirty="0">
              <a:latin typeface="DFKai-SB" panose="03000509000000000000" pitchFamily="65" charset="-120"/>
              <a:ea typeface="DFKai-SB" panose="03000509000000000000" pitchFamily="65" charset="-120"/>
            </a:endParaRPr>
          </a:p>
          <a:p>
            <a:r>
              <a:rPr lang="zh-TW" altLang="en-US" sz="3200" dirty="0">
                <a:latin typeface="DFKai-SB" panose="03000509000000000000" pitchFamily="65" charset="-120"/>
                <a:ea typeface="DFKai-SB" panose="03000509000000000000" pitchFamily="65" charset="-120"/>
              </a:rPr>
              <a:t>父親積極參予，增强子女自我</a:t>
            </a:r>
            <a:r>
              <a:rPr lang="zh-TW" altLang="en-US" sz="3200" dirty="0" smtClean="0">
                <a:latin typeface="DFKai-SB" panose="03000509000000000000" pitchFamily="65" charset="-120"/>
                <a:ea typeface="DFKai-SB" panose="03000509000000000000" pitchFamily="65" charset="-120"/>
              </a:rPr>
              <a:t>能力</a:t>
            </a:r>
            <a:endParaRPr lang="en-US" altLang="zh-TW" sz="3200" dirty="0" smtClean="0">
              <a:latin typeface="DFKai-SB" panose="03000509000000000000" pitchFamily="65" charset="-120"/>
              <a:ea typeface="DFKai-SB" panose="03000509000000000000" pitchFamily="65" charset="-120"/>
            </a:endParaRPr>
          </a:p>
          <a:p>
            <a:endParaRPr lang="en-US" altLang="zh-TW" sz="3200" dirty="0">
              <a:latin typeface="DFKai-SB" panose="03000509000000000000" pitchFamily="65" charset="-120"/>
              <a:ea typeface="DFKai-SB" panose="03000509000000000000" pitchFamily="65" charset="-120"/>
            </a:endParaRPr>
          </a:p>
          <a:p>
            <a:r>
              <a:rPr lang="zh-TW" altLang="en-US" sz="3200" dirty="0">
                <a:latin typeface="DFKai-SB" panose="03000509000000000000" pitchFamily="65" charset="-120"/>
                <a:ea typeface="DFKai-SB" panose="03000509000000000000" pitchFamily="65" charset="-120"/>
              </a:rPr>
              <a:t>良好親子</a:t>
            </a:r>
            <a:r>
              <a:rPr lang="zh-TW" altLang="en-US" sz="3200" dirty="0" smtClean="0">
                <a:latin typeface="DFKai-SB" panose="03000509000000000000" pitchFamily="65" charset="-120"/>
                <a:ea typeface="DFKai-SB" panose="03000509000000000000" pitchFamily="65" charset="-120"/>
              </a:rPr>
              <a:t>關係</a:t>
            </a:r>
            <a:endParaRPr lang="en-US" sz="3200" dirty="0">
              <a:latin typeface="DFKai-SB" panose="03000509000000000000" pitchFamily="65" charset="-120"/>
              <a:ea typeface="DFKai-SB" panose="03000509000000000000" pitchFamily="65" charset="-120"/>
            </a:endParaRPr>
          </a:p>
        </p:txBody>
      </p:sp>
      <p:sp>
        <p:nvSpPr>
          <p:cNvPr id="6" name="Content Placeholder 5"/>
          <p:cNvSpPr>
            <a:spLocks noGrp="1"/>
          </p:cNvSpPr>
          <p:nvPr>
            <p:ph sz="half" idx="2"/>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7920" y="2432303"/>
            <a:ext cx="4943477" cy="3163825"/>
          </a:xfrm>
          <a:prstGeom prst="rect">
            <a:avLst/>
          </a:prstGeom>
        </p:spPr>
      </p:pic>
    </p:spTree>
    <p:extLst>
      <p:ext uri="{BB962C8B-B14F-4D97-AF65-F5344CB8AC3E}">
        <p14:creationId xmlns:p14="http://schemas.microsoft.com/office/powerpoint/2010/main" val="35168300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TW" altLang="en-US" dirty="0" smtClean="0">
                <a:latin typeface="DFKai-SB" panose="03000509000000000000" pitchFamily="65" charset="-120"/>
                <a:ea typeface="DFKai-SB" panose="03000509000000000000" pitchFamily="65" charset="-120"/>
              </a:rPr>
              <a:t>父</a:t>
            </a:r>
            <a:r>
              <a:rPr lang="zh-TW" altLang="en-US" dirty="0">
                <a:latin typeface="DFKai-SB" panose="03000509000000000000" pitchFamily="65" charset="-120"/>
                <a:ea typeface="DFKai-SB" panose="03000509000000000000" pitchFamily="65" charset="-120"/>
              </a:rPr>
              <a:t>母之</a:t>
            </a:r>
            <a:r>
              <a:rPr lang="zh-TW" altLang="en-US" dirty="0" smtClean="0">
                <a:latin typeface="DFKai-SB" panose="03000509000000000000" pitchFamily="65" charset="-120"/>
                <a:ea typeface="DFKai-SB" panose="03000509000000000000" pitchFamily="65" charset="-120"/>
              </a:rPr>
              <a:t>道</a:t>
            </a:r>
            <a:endParaRPr lang="en-US" dirty="0">
              <a:latin typeface="DFKai-SB" panose="03000509000000000000" pitchFamily="65" charset="-120"/>
              <a:ea typeface="DFKai-SB" panose="03000509000000000000" pitchFamily="65" charset="-120"/>
            </a:endParaRPr>
          </a:p>
        </p:txBody>
      </p:sp>
      <p:sp>
        <p:nvSpPr>
          <p:cNvPr id="6" name="Content Placeholder 5"/>
          <p:cNvSpPr>
            <a:spLocks noGrp="1"/>
          </p:cNvSpPr>
          <p:nvPr>
            <p:ph idx="1"/>
          </p:nvPr>
        </p:nvSpPr>
        <p:spPr/>
        <p:txBody>
          <a:bodyPr>
            <a:normAutofit fontScale="92500" lnSpcReduction="10000"/>
          </a:bodyPr>
          <a:lstStyle/>
          <a:p>
            <a:endParaRPr lang="en-US" dirty="0" smtClean="0"/>
          </a:p>
          <a:p>
            <a:endParaRPr lang="en-US" dirty="0"/>
          </a:p>
          <a:p>
            <a:endParaRPr lang="en-US" dirty="0" smtClean="0"/>
          </a:p>
          <a:p>
            <a:pPr marL="0" indent="0">
              <a:buNone/>
            </a:pPr>
            <a:endParaRPr lang="en-US" dirty="0"/>
          </a:p>
          <a:p>
            <a:endParaRPr lang="en-US" dirty="0" smtClean="0"/>
          </a:p>
          <a:p>
            <a:endParaRPr lang="en-US" dirty="0" smtClean="0"/>
          </a:p>
          <a:p>
            <a:endParaRPr lang="en-US" dirty="0"/>
          </a:p>
          <a:p>
            <a:endParaRPr lang="en-US" dirty="0" smtClean="0"/>
          </a:p>
          <a:p>
            <a:endParaRPr lang="en-US" dirty="0"/>
          </a:p>
          <a:p>
            <a:r>
              <a:rPr lang="en-US" dirty="0" smtClean="0"/>
              <a:t>                                                                                                                   </a:t>
            </a:r>
            <a:r>
              <a:rPr lang="en-US" sz="1400" dirty="0" smtClean="0"/>
              <a:t>(Duncan</a:t>
            </a:r>
            <a:r>
              <a:rPr lang="en-US" sz="1400" dirty="0"/>
              <a:t>, </a:t>
            </a:r>
            <a:r>
              <a:rPr lang="en-US" sz="1400" dirty="0" smtClean="0"/>
              <a:t> </a:t>
            </a:r>
            <a:r>
              <a:rPr lang="en-US" sz="1400" dirty="0"/>
              <a:t>Coatsworth</a:t>
            </a:r>
            <a:r>
              <a:rPr lang="en-US" sz="1400" dirty="0" smtClean="0"/>
              <a:t>, </a:t>
            </a:r>
            <a:r>
              <a:rPr lang="en-US" sz="1400" dirty="0"/>
              <a:t>&amp; Greenberg, </a:t>
            </a:r>
            <a:r>
              <a:rPr lang="en-US" sz="1400" dirty="0" smtClean="0"/>
              <a:t>2009)</a:t>
            </a:r>
            <a:endParaRPr lang="en-US" sz="1400" dirty="0"/>
          </a:p>
        </p:txBody>
      </p:sp>
      <p:graphicFrame>
        <p:nvGraphicFramePr>
          <p:cNvPr id="7" name="Diagram 6"/>
          <p:cNvGraphicFramePr/>
          <p:nvPr>
            <p:extLst>
              <p:ext uri="{D42A27DB-BD31-4B8C-83A1-F6EECF244321}">
                <p14:modId xmlns:p14="http://schemas.microsoft.com/office/powerpoint/2010/main" val="1686786649"/>
              </p:ext>
            </p:extLst>
          </p:nvPr>
        </p:nvGraphicFramePr>
        <p:xfrm>
          <a:off x="1397511" y="1389210"/>
          <a:ext cx="9240012" cy="58338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1234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760" y="144363"/>
            <a:ext cx="10058400" cy="1674277"/>
          </a:xfrm>
        </p:spPr>
        <p:txBody>
          <a:bodyPr/>
          <a:lstStyle/>
          <a:p>
            <a:r>
              <a:rPr lang="zh-TW" altLang="en-US" dirty="0">
                <a:latin typeface="DFKai-SB" panose="03000509000000000000" pitchFamily="65" charset="-120"/>
                <a:ea typeface="DFKai-SB" panose="03000509000000000000" pitchFamily="65" charset="-120"/>
              </a:rPr>
              <a:t>靜而後能思</a:t>
            </a:r>
            <a:endParaRPr lang="en-US" dirty="0">
              <a:latin typeface="DFKai-SB" panose="03000509000000000000" pitchFamily="65" charset="-120"/>
              <a:ea typeface="DFKai-SB" panose="03000509000000000000" pitchFamily="65" charset="-120"/>
            </a:endParaRPr>
          </a:p>
        </p:txBody>
      </p:sp>
      <p:pic>
        <p:nvPicPr>
          <p:cNvPr id="4" name="Picture 2" descr="Japanese Zen stone garden - relaxation, meditation, simplicity and balance concept  - panorama of pebbles and raked sand tranquil calm scen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86481" y="2237353"/>
            <a:ext cx="6484122" cy="39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91739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TW" altLang="en-US" sz="6000" dirty="0">
                <a:latin typeface="標楷體" panose="03000509000000000000" pitchFamily="65" charset="-120"/>
                <a:ea typeface="標楷體" panose="03000509000000000000" pitchFamily="65" charset="-120"/>
              </a:rPr>
              <a:t>唐、布袋和尚</a:t>
            </a:r>
            <a:endParaRPr lang="en-US" sz="6000" dirty="0">
              <a:latin typeface="標楷體" panose="03000509000000000000" pitchFamily="65" charset="-120"/>
              <a:ea typeface="標楷體" panose="03000509000000000000" pitchFamily="65" charset="-120"/>
            </a:endParaRPr>
          </a:p>
        </p:txBody>
      </p:sp>
      <p:sp>
        <p:nvSpPr>
          <p:cNvPr id="3" name="Content Placeholder 2"/>
          <p:cNvSpPr>
            <a:spLocks noGrp="1"/>
          </p:cNvSpPr>
          <p:nvPr>
            <p:ph idx="1"/>
          </p:nvPr>
        </p:nvSpPr>
        <p:spPr>
          <a:xfrm>
            <a:off x="1097280" y="2572378"/>
            <a:ext cx="10058400" cy="3296716"/>
          </a:xfrm>
        </p:spPr>
        <p:txBody>
          <a:bodyPr>
            <a:normAutofit/>
          </a:bodyPr>
          <a:lstStyle/>
          <a:p>
            <a:pPr algn="ctr"/>
            <a:r>
              <a:rPr lang="zh-TW" altLang="en-US" sz="4000" dirty="0">
                <a:latin typeface="標楷體" panose="03000509000000000000" pitchFamily="65" charset="-120"/>
                <a:ea typeface="標楷體" panose="03000509000000000000" pitchFamily="65" charset="-120"/>
              </a:rPr>
              <a:t>手把青秧插滿</a:t>
            </a:r>
            <a:r>
              <a:rPr lang="zh-TW" altLang="en-US" sz="4000" dirty="0" smtClean="0">
                <a:latin typeface="標楷體" panose="03000509000000000000" pitchFamily="65" charset="-120"/>
                <a:ea typeface="標楷體" panose="03000509000000000000" pitchFamily="65" charset="-120"/>
              </a:rPr>
              <a:t>田</a:t>
            </a:r>
            <a:endParaRPr lang="en-US" altLang="zh-TW" sz="4000" dirty="0" smtClean="0">
              <a:latin typeface="標楷體" panose="03000509000000000000" pitchFamily="65" charset="-120"/>
              <a:ea typeface="標楷體" panose="03000509000000000000" pitchFamily="65" charset="-120"/>
            </a:endParaRPr>
          </a:p>
          <a:p>
            <a:pPr algn="ctr"/>
            <a:r>
              <a:rPr lang="zh-TW" altLang="en-US" sz="4000" dirty="0">
                <a:latin typeface="標楷體" panose="03000509000000000000" pitchFamily="65" charset="-120"/>
                <a:ea typeface="標楷體" panose="03000509000000000000" pitchFamily="65" charset="-120"/>
              </a:rPr>
              <a:t>低頭便見水中天</a:t>
            </a:r>
            <a:endParaRPr lang="en-US" altLang="zh-TW" sz="4000" dirty="0" smtClean="0">
              <a:latin typeface="標楷體" panose="03000509000000000000" pitchFamily="65" charset="-120"/>
              <a:ea typeface="標楷體" panose="03000509000000000000" pitchFamily="65" charset="-120"/>
            </a:endParaRPr>
          </a:p>
          <a:p>
            <a:pPr algn="ctr"/>
            <a:r>
              <a:rPr lang="zh-TW" altLang="en-US" sz="4000" dirty="0">
                <a:latin typeface="標楷體" panose="03000509000000000000" pitchFamily="65" charset="-120"/>
                <a:ea typeface="標楷體" panose="03000509000000000000" pitchFamily="65" charset="-120"/>
              </a:rPr>
              <a:t>心身清淨</a:t>
            </a:r>
            <a:r>
              <a:rPr lang="zh-TW" altLang="en-US" sz="4000" dirty="0" smtClean="0">
                <a:latin typeface="標楷體" panose="03000509000000000000" pitchFamily="65" charset="-120"/>
                <a:ea typeface="標楷體" panose="03000509000000000000" pitchFamily="65" charset="-120"/>
              </a:rPr>
              <a:t>方</a:t>
            </a:r>
            <a:r>
              <a:rPr lang="zh-TW" altLang="en-US" sz="4000" dirty="0">
                <a:latin typeface="標楷體" panose="03000509000000000000" pitchFamily="65" charset="-120"/>
                <a:ea typeface="標楷體" panose="03000509000000000000" pitchFamily="65" charset="-120"/>
              </a:rPr>
              <a:t>為</a:t>
            </a:r>
            <a:r>
              <a:rPr lang="zh-TW" altLang="en-US" sz="4000" dirty="0" smtClean="0">
                <a:latin typeface="標楷體" panose="03000509000000000000" pitchFamily="65" charset="-120"/>
                <a:ea typeface="標楷體" panose="03000509000000000000" pitchFamily="65" charset="-120"/>
              </a:rPr>
              <a:t>道</a:t>
            </a:r>
            <a:endParaRPr lang="en-US" altLang="zh-TW" sz="4000" dirty="0" smtClean="0">
              <a:latin typeface="標楷體" panose="03000509000000000000" pitchFamily="65" charset="-120"/>
              <a:ea typeface="標楷體" panose="03000509000000000000" pitchFamily="65" charset="-120"/>
            </a:endParaRPr>
          </a:p>
          <a:p>
            <a:pPr algn="ctr"/>
            <a:r>
              <a:rPr lang="zh-TW" altLang="en-US" sz="4000" dirty="0">
                <a:latin typeface="標楷體" panose="03000509000000000000" pitchFamily="65" charset="-120"/>
                <a:ea typeface="標楷體" panose="03000509000000000000" pitchFamily="65" charset="-120"/>
              </a:rPr>
              <a:t>退步原来是</a:t>
            </a:r>
            <a:r>
              <a:rPr lang="zh-TW" altLang="en-US" sz="4000" dirty="0" smtClean="0">
                <a:latin typeface="標楷體" panose="03000509000000000000" pitchFamily="65" charset="-120"/>
                <a:ea typeface="標楷體" panose="03000509000000000000" pitchFamily="65" charset="-120"/>
              </a:rPr>
              <a:t>向前</a:t>
            </a:r>
            <a:endParaRPr lang="en-US" altLang="zh-TW" sz="4000" dirty="0" smtClean="0">
              <a:latin typeface="標楷體" panose="03000509000000000000" pitchFamily="65" charset="-120"/>
              <a:ea typeface="標楷體" panose="03000509000000000000" pitchFamily="65" charset="-120"/>
            </a:endParaRPr>
          </a:p>
          <a:p>
            <a:pPr algn="ctr"/>
            <a:endParaRPr lang="en-US" sz="40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88406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父母的格言</a:t>
            </a:r>
            <a:endParaRPr lang="en-US" dirty="0">
              <a:latin typeface="標楷體" panose="03000509000000000000" pitchFamily="65" charset="-120"/>
              <a:ea typeface="標楷體" panose="03000509000000000000" pitchFamily="65" charset="-120"/>
            </a:endParaRPr>
          </a:p>
        </p:txBody>
      </p:sp>
      <p:sp>
        <p:nvSpPr>
          <p:cNvPr id="3" name="Content Placeholder 2"/>
          <p:cNvSpPr>
            <a:spLocks noGrp="1"/>
          </p:cNvSpPr>
          <p:nvPr>
            <p:ph idx="1"/>
          </p:nvPr>
        </p:nvSpPr>
        <p:spPr/>
        <p:txBody>
          <a:bodyPr>
            <a:normAutofit/>
          </a:bodyPr>
          <a:lstStyle/>
          <a:p>
            <a:pPr algn="ctr"/>
            <a:endParaRPr lang="en-US" altLang="zh-TW" sz="3600" dirty="0" smtClean="0">
              <a:latin typeface="標楷體" panose="03000509000000000000" pitchFamily="65" charset="-120"/>
              <a:ea typeface="標楷體" panose="03000509000000000000" pitchFamily="65" charset="-120"/>
            </a:endParaRPr>
          </a:p>
          <a:p>
            <a:pPr algn="ctr"/>
            <a:endParaRPr lang="en-US" altLang="zh-TW" sz="3600" dirty="0" smtClean="0">
              <a:latin typeface="標楷體" panose="03000509000000000000" pitchFamily="65" charset="-120"/>
              <a:ea typeface="標楷體" panose="03000509000000000000" pitchFamily="65" charset="-120"/>
            </a:endParaRPr>
          </a:p>
          <a:p>
            <a:pPr algn="ctr"/>
            <a:r>
              <a:rPr lang="zh-TW" altLang="en-US" sz="3600" b="1" dirty="0" smtClean="0">
                <a:latin typeface="標楷體" panose="03000509000000000000" pitchFamily="65" charset="-120"/>
                <a:ea typeface="標楷體" panose="03000509000000000000" pitchFamily="65" charset="-120"/>
              </a:rPr>
              <a:t>對</a:t>
            </a:r>
            <a:r>
              <a:rPr lang="zh-TW" altLang="en-US" sz="3600" b="1" dirty="0">
                <a:latin typeface="標楷體" panose="03000509000000000000" pitchFamily="65" charset="-120"/>
                <a:ea typeface="標楷體" panose="03000509000000000000" pitchFamily="65" charset="-120"/>
              </a:rPr>
              <a:t>己以嚴，待人以</a:t>
            </a:r>
            <a:r>
              <a:rPr lang="zh-TW" altLang="en-US" sz="3600" b="1" dirty="0" smtClean="0">
                <a:latin typeface="標楷體" panose="03000509000000000000" pitchFamily="65" charset="-120"/>
                <a:ea typeface="標楷體" panose="03000509000000000000" pitchFamily="65" charset="-120"/>
              </a:rPr>
              <a:t>寬</a:t>
            </a:r>
            <a:endParaRPr lang="en-US" altLang="zh-TW" sz="3600" b="1" dirty="0" smtClean="0">
              <a:latin typeface="標楷體" panose="03000509000000000000" pitchFamily="65" charset="-120"/>
              <a:ea typeface="標楷體" panose="03000509000000000000" pitchFamily="65" charset="-120"/>
            </a:endParaRPr>
          </a:p>
          <a:p>
            <a:pPr algn="ctr"/>
            <a:endParaRPr lang="en-US" sz="3600" b="1" dirty="0">
              <a:latin typeface="標楷體" panose="03000509000000000000" pitchFamily="65" charset="-120"/>
              <a:ea typeface="標楷體" panose="03000509000000000000" pitchFamily="65" charset="-120"/>
            </a:endParaRPr>
          </a:p>
          <a:p>
            <a:pPr algn="ctr"/>
            <a:r>
              <a:rPr lang="zh-TW" altLang="en-US" sz="3600" b="1" dirty="0" smtClean="0">
                <a:latin typeface="標楷體" panose="03000509000000000000" pitchFamily="65" charset="-120"/>
                <a:ea typeface="標楷體" panose="03000509000000000000" pitchFamily="65" charset="-120"/>
              </a:rPr>
              <a:t>有</a:t>
            </a:r>
            <a:r>
              <a:rPr lang="zh-TW" altLang="en-US" sz="3600" b="1" dirty="0">
                <a:latin typeface="標楷體" panose="03000509000000000000" pitchFamily="65" charset="-120"/>
                <a:ea typeface="標楷體" panose="03000509000000000000" pitchFamily="65" charset="-120"/>
              </a:rPr>
              <a:t>福方能坐讀書，成才未可忘</a:t>
            </a:r>
            <a:r>
              <a:rPr lang="zh-TW" altLang="en-US" sz="3600" b="1" dirty="0" smtClean="0">
                <a:latin typeface="標楷體" panose="03000509000000000000" pitchFamily="65" charset="-120"/>
                <a:ea typeface="標楷體" panose="03000509000000000000" pitchFamily="65" charset="-120"/>
              </a:rPr>
              <a:t>憂國 </a:t>
            </a:r>
            <a:r>
              <a:rPr lang="en-US" altLang="zh-TW" sz="3600" b="1" dirty="0" smtClean="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吳道台家訓</a:t>
            </a:r>
            <a:r>
              <a:rPr lang="en-US" altLang="zh-TW" sz="3600" b="1" dirty="0" smtClean="0">
                <a:latin typeface="標楷體" panose="03000509000000000000" pitchFamily="65" charset="-120"/>
                <a:ea typeface="標楷體" panose="03000509000000000000" pitchFamily="65" charset="-120"/>
              </a:rPr>
              <a:t>)</a:t>
            </a:r>
            <a:endParaRPr lang="en-US" sz="36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079862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US" altLang="zh-CN" sz="4000" b="1" i="1" dirty="0" smtClean="0">
                <a:latin typeface="Times New Roman" panose="02020603050405020304" pitchFamily="18" charset="0"/>
                <a:ea typeface="DFKai-SB"/>
                <a:cs typeface="Times New Roman" panose="02020603050405020304" pitchFamily="18" charset="0"/>
              </a:rPr>
              <a:t>ADHD</a:t>
            </a:r>
            <a:r>
              <a:rPr lang="zh-CN" altLang="en-US" sz="4000" b="1" i="1" dirty="0" smtClean="0">
                <a:latin typeface="Times New Roman" panose="02020603050405020304" pitchFamily="18" charset="0"/>
                <a:ea typeface="標楷體" panose="03000509000000000000" pitchFamily="65" charset="-120"/>
                <a:cs typeface="Times New Roman" panose="02020603050405020304" pitchFamily="18" charset="0"/>
              </a:rPr>
              <a:t>的症狀分類：</a:t>
            </a:r>
            <a:r>
              <a:rPr lang="en-US" altLang="zh-CN" sz="4000" b="1" i="1" dirty="0" smtClean="0">
                <a:latin typeface="Times New Roman" panose="02020603050405020304" pitchFamily="18" charset="0"/>
                <a:ea typeface="DFKai-SB"/>
                <a:cs typeface="Times New Roman" panose="02020603050405020304" pitchFamily="18" charset="0"/>
              </a:rPr>
              <a:t>《</a:t>
            </a:r>
            <a:r>
              <a:rPr lang="zh-CN" altLang="en-US" sz="4000" b="1" i="1" dirty="0" smtClean="0">
                <a:latin typeface="Times New Roman" panose="02020603050405020304" pitchFamily="18" charset="0"/>
                <a:ea typeface="標楷體" panose="03000509000000000000" pitchFamily="65" charset="-120"/>
                <a:cs typeface="Times New Roman" panose="02020603050405020304" pitchFamily="18" charset="0"/>
              </a:rPr>
              <a:t>精神障礙診斷和統計手册：第五版</a:t>
            </a:r>
            <a:r>
              <a:rPr lang="en-US" altLang="zh-CN" sz="4000" b="1" i="1" dirty="0" smtClean="0">
                <a:latin typeface="Times New Roman" panose="02020603050405020304" pitchFamily="18" charset="0"/>
                <a:ea typeface="DFKai-SB"/>
                <a:cs typeface="Times New Roman" panose="02020603050405020304" pitchFamily="18" charset="0"/>
              </a:rPr>
              <a:t>》</a:t>
            </a:r>
            <a:endParaRPr lang="en-US" sz="4000" b="1" dirty="0">
              <a:latin typeface="Times New Roman" panose="02020603050405020304" pitchFamily="18" charset="0"/>
              <a:ea typeface="DFKai-SB"/>
              <a:cs typeface="Times New Roman" panose="02020603050405020304" pitchFamily="18" charset="0"/>
            </a:endParaRPr>
          </a:p>
        </p:txBody>
      </p:sp>
      <p:sp>
        <p:nvSpPr>
          <p:cNvPr id="5" name="TextBox 4"/>
          <p:cNvSpPr txBox="1">
            <a:spLocks noChangeArrowheads="1"/>
          </p:cNvSpPr>
          <p:nvPr/>
        </p:nvSpPr>
        <p:spPr bwMode="auto">
          <a:xfrm>
            <a:off x="9063318" y="5798840"/>
            <a:ext cx="379323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None/>
            </a:pPr>
            <a:r>
              <a:rPr lang="en-US" altLang="en-US" sz="1600" dirty="0" smtClean="0">
                <a:latin typeface="Century Schoolbook" panose="02040604050505020304" pitchFamily="18" charset="0"/>
              </a:rPr>
              <a:t>(</a:t>
            </a:r>
            <a:r>
              <a:rPr lang="en-US" altLang="en-US" sz="1600" dirty="0" smtClean="0">
                <a:latin typeface="Times New Roman" panose="02020603050405020304" pitchFamily="18" charset="0"/>
                <a:cs typeface="Times New Roman" panose="02020603050405020304" pitchFamily="18" charset="0"/>
              </a:rPr>
              <a:t>APA, 2013)</a:t>
            </a:r>
            <a:endParaRPr lang="en-US" altLang="en-US" sz="1600" dirty="0">
              <a:latin typeface="Times New Roman" panose="02020603050405020304" pitchFamily="18" charset="0"/>
              <a:cs typeface="Times New Roman" panose="02020603050405020304" pitchFamily="18" charset="0"/>
            </a:endParaRPr>
          </a:p>
        </p:txBody>
      </p:sp>
      <p:sp>
        <p:nvSpPr>
          <p:cNvPr id="6" name="TextBox 5"/>
          <p:cNvSpPr txBox="1">
            <a:spLocks noChangeArrowheads="1"/>
          </p:cNvSpPr>
          <p:nvPr/>
        </p:nvSpPr>
        <p:spPr bwMode="auto">
          <a:xfrm>
            <a:off x="2558527" y="1869597"/>
            <a:ext cx="65241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a:spcBef>
                <a:spcPct val="0"/>
              </a:spcBef>
              <a:buClrTx/>
              <a:buSzTx/>
              <a:buNone/>
            </a:pPr>
            <a:r>
              <a:rPr lang="zh-CN" altLang="en-US" sz="2800" dirty="0" smtClean="0">
                <a:latin typeface="DFKai-SB" panose="03000509000000000000" pitchFamily="65" charset="-120"/>
                <a:ea typeface="DFKai-SB" panose="03000509000000000000" pitchFamily="65" charset="-120"/>
                <a:cs typeface="Times New Roman" panose="02020603050405020304" pitchFamily="18" charset="0"/>
              </a:rPr>
              <a:t>雙因素</a:t>
            </a:r>
            <a:r>
              <a:rPr lang="en-US" altLang="zh-CN" sz="2800" dirty="0" smtClean="0">
                <a:latin typeface="DFKai-SB" panose="03000509000000000000" pitchFamily="65" charset="-120"/>
                <a:ea typeface="DFKai-SB" panose="03000509000000000000" pitchFamily="65" charset="-120"/>
                <a:cs typeface="Times New Roman" panose="02020603050405020304" pitchFamily="18" charset="0"/>
              </a:rPr>
              <a:t>/</a:t>
            </a:r>
            <a:r>
              <a:rPr lang="zh-CN" altLang="en-US" sz="2800" dirty="0" smtClean="0">
                <a:latin typeface="DFKai-SB" panose="03000509000000000000" pitchFamily="65" charset="-120"/>
                <a:ea typeface="DFKai-SB" panose="03000509000000000000" pitchFamily="65" charset="-120"/>
                <a:cs typeface="Times New Roman" panose="02020603050405020304" pitchFamily="18" charset="0"/>
              </a:rPr>
              <a:t>維度模型</a:t>
            </a:r>
            <a:endParaRPr lang="en-US" altLang="en-US" sz="2800" dirty="0">
              <a:latin typeface="DFKai-SB" panose="03000509000000000000" pitchFamily="65" charset="-120"/>
              <a:ea typeface="DFKai-SB" panose="03000509000000000000" pitchFamily="65" charset="-120"/>
              <a:cs typeface="Times New Roman" panose="02020603050405020304" pitchFamily="18" charset="0"/>
            </a:endParaRPr>
          </a:p>
        </p:txBody>
      </p:sp>
      <p:graphicFrame>
        <p:nvGraphicFramePr>
          <p:cNvPr id="7" name="Diagram 6"/>
          <p:cNvGraphicFramePr/>
          <p:nvPr>
            <p:extLst>
              <p:ext uri="{D42A27DB-BD31-4B8C-83A1-F6EECF244321}">
                <p14:modId xmlns:p14="http://schemas.microsoft.com/office/powerpoint/2010/main" val="2038890105"/>
              </p:ext>
            </p:extLst>
          </p:nvPr>
        </p:nvGraphicFramePr>
        <p:xfrm>
          <a:off x="2487707" y="2288689"/>
          <a:ext cx="6575611" cy="45693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58649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graphicEl>
                                              <a:dgm id="{A0733F30-6427-4BBB-B0B9-216FEE76A6F2}"/>
                                            </p:graphicEl>
                                          </p:spTgt>
                                        </p:tgtEl>
                                        <p:attrNameLst>
                                          <p:attrName>style.visibility</p:attrName>
                                        </p:attrNameLst>
                                      </p:cBhvr>
                                      <p:to>
                                        <p:strVal val="visible"/>
                                      </p:to>
                                    </p:set>
                                    <p:animEffect transition="in" filter="dissolve">
                                      <p:cBhvr>
                                        <p:cTn id="7" dur="500"/>
                                        <p:tgtEl>
                                          <p:spTgt spid="7">
                                            <p:graphicEl>
                                              <a:dgm id="{A0733F30-6427-4BBB-B0B9-216FEE76A6F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graphicEl>
                                              <a:dgm id="{3C1E50E6-4CB1-45FE-B6F7-199B27005FEE}"/>
                                            </p:graphicEl>
                                          </p:spTgt>
                                        </p:tgtEl>
                                        <p:attrNameLst>
                                          <p:attrName>style.visibility</p:attrName>
                                        </p:attrNameLst>
                                      </p:cBhvr>
                                      <p:to>
                                        <p:strVal val="visible"/>
                                      </p:to>
                                    </p:set>
                                    <p:animEffect transition="in" filter="dissolve">
                                      <p:cBhvr>
                                        <p:cTn id="12" dur="500"/>
                                        <p:tgtEl>
                                          <p:spTgt spid="7">
                                            <p:graphicEl>
                                              <a:dgm id="{3C1E50E6-4CB1-45FE-B6F7-199B27005FE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父母協助子女</a:t>
            </a:r>
            <a:endParaRPr lang="en-US" dirty="0">
              <a:latin typeface="標楷體" panose="03000509000000000000" pitchFamily="65" charset="-120"/>
              <a:ea typeface="標楷體" panose="03000509000000000000" pitchFamily="65" charset="-120"/>
            </a:endParaRPr>
          </a:p>
        </p:txBody>
      </p:sp>
      <p:sp>
        <p:nvSpPr>
          <p:cNvPr id="3" name="Content Placeholder 2"/>
          <p:cNvSpPr>
            <a:spLocks noGrp="1"/>
          </p:cNvSpPr>
          <p:nvPr>
            <p:ph idx="1"/>
          </p:nvPr>
        </p:nvSpPr>
        <p:spPr/>
        <p:txBody>
          <a:bodyPr>
            <a:normAutofit/>
          </a:bodyPr>
          <a:lstStyle/>
          <a:p>
            <a:endParaRPr lang="en-US" altLang="zh-TW" sz="4400" dirty="0" smtClean="0">
              <a:latin typeface="標楷體" panose="03000509000000000000" pitchFamily="65" charset="-120"/>
              <a:ea typeface="標楷體" panose="03000509000000000000" pitchFamily="65" charset="-120"/>
            </a:endParaRPr>
          </a:p>
          <a:p>
            <a:endParaRPr lang="en-US" altLang="zh-TW" sz="4400" dirty="0">
              <a:latin typeface="標楷體" panose="03000509000000000000" pitchFamily="65" charset="-120"/>
              <a:ea typeface="標楷體" panose="03000509000000000000" pitchFamily="65" charset="-120"/>
            </a:endParaRPr>
          </a:p>
          <a:p>
            <a:r>
              <a:rPr lang="zh-TW" altLang="en-US" sz="4400" dirty="0" smtClean="0">
                <a:latin typeface="標楷體" panose="03000509000000000000" pitchFamily="65" charset="-120"/>
                <a:ea typeface="標楷體" panose="03000509000000000000" pitchFamily="65" charset="-120"/>
              </a:rPr>
              <a:t>尋找</a:t>
            </a:r>
            <a:endParaRPr lang="en-US" altLang="zh-TW" sz="4400" dirty="0" smtClean="0">
              <a:latin typeface="標楷體" panose="03000509000000000000" pitchFamily="65" charset="-120"/>
              <a:ea typeface="標楷體" panose="03000509000000000000" pitchFamily="65" charset="-120"/>
            </a:endParaRPr>
          </a:p>
          <a:p>
            <a:endParaRPr lang="en-US" sz="4400" dirty="0">
              <a:latin typeface="標楷體" panose="03000509000000000000" pitchFamily="65" charset="-120"/>
              <a:ea typeface="標楷體" panose="03000509000000000000" pitchFamily="65" charset="-120"/>
            </a:endParaRPr>
          </a:p>
        </p:txBody>
      </p:sp>
      <p:pic>
        <p:nvPicPr>
          <p:cNvPr id="4" name="Picture 4" descr="BD04912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9495" y="1942257"/>
            <a:ext cx="3098290" cy="3869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1673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67406" y="222798"/>
            <a:ext cx="11014842" cy="5689271"/>
          </a:xfrm>
        </p:spPr>
        <p:txBody>
          <a:bodyPr>
            <a:noAutofit/>
          </a:bodyPr>
          <a:lstStyle/>
          <a:p>
            <a:r>
              <a:rPr lang="zh-TW" altLang="en-US" sz="5500" dirty="0">
                <a:latin typeface="DFKai-SB" panose="03000509000000000000" pitchFamily="65" charset="-120"/>
                <a:ea typeface="DFKai-SB" panose="03000509000000000000" pitchFamily="65" charset="-120"/>
              </a:rPr>
              <a:t>認識世界發</a:t>
            </a:r>
            <a:r>
              <a:rPr lang="zh-TW" altLang="en-US" sz="5500" dirty="0" smtClean="0">
                <a:latin typeface="DFKai-SB" panose="03000509000000000000" pitchFamily="65" charset="-120"/>
                <a:ea typeface="DFKai-SB" panose="03000509000000000000" pitchFamily="65" charset="-120"/>
              </a:rPr>
              <a:t>展</a:t>
            </a:r>
            <a:r>
              <a:rPr lang="en-US" altLang="zh-TW" sz="5500" dirty="0" smtClean="0">
                <a:latin typeface="DFKai-SB" panose="03000509000000000000" pitchFamily="65" charset="-120"/>
                <a:ea typeface="DFKai-SB" panose="03000509000000000000" pitchFamily="65" charset="-120"/>
              </a:rPr>
              <a:t>...</a:t>
            </a:r>
            <a:br>
              <a:rPr lang="en-US" altLang="zh-TW" sz="5500" dirty="0" smtClean="0">
                <a:latin typeface="DFKai-SB" panose="03000509000000000000" pitchFamily="65" charset="-120"/>
                <a:ea typeface="DFKai-SB" panose="03000509000000000000" pitchFamily="65" charset="-120"/>
              </a:rPr>
            </a:br>
            <a:r>
              <a:rPr lang="en-US" altLang="zh-TW" sz="5500" dirty="0" smtClean="0">
                <a:latin typeface="DFKai-SB" panose="03000509000000000000" pitchFamily="65" charset="-120"/>
                <a:ea typeface="DFKai-SB" panose="03000509000000000000" pitchFamily="65" charset="-120"/>
              </a:rPr>
              <a:t/>
            </a:r>
            <a:br>
              <a:rPr lang="en-US" altLang="zh-TW" sz="5500" dirty="0" smtClean="0">
                <a:latin typeface="DFKai-SB" panose="03000509000000000000" pitchFamily="65" charset="-120"/>
                <a:ea typeface="DFKai-SB" panose="03000509000000000000" pitchFamily="65" charset="-120"/>
              </a:rPr>
            </a:br>
            <a:r>
              <a:rPr lang="en-US" altLang="zh-TW" sz="5500" dirty="0" smtClean="0">
                <a:latin typeface="DFKai-SB" panose="03000509000000000000" pitchFamily="65" charset="-120"/>
                <a:ea typeface="DFKai-SB" panose="03000509000000000000" pitchFamily="65" charset="-120"/>
              </a:rPr>
              <a:t/>
            </a:r>
            <a:br>
              <a:rPr lang="en-US" altLang="zh-TW" sz="5500" dirty="0" smtClean="0">
                <a:latin typeface="DFKai-SB" panose="03000509000000000000" pitchFamily="65" charset="-120"/>
                <a:ea typeface="DFKai-SB" panose="03000509000000000000" pitchFamily="65" charset="-120"/>
              </a:rPr>
            </a:br>
            <a:r>
              <a:rPr lang="en-US" altLang="zh-TW" sz="5500" dirty="0">
                <a:latin typeface="DFKai-SB" panose="03000509000000000000" pitchFamily="65" charset="-120"/>
                <a:ea typeface="DFKai-SB" panose="03000509000000000000" pitchFamily="65" charset="-120"/>
              </a:rPr>
              <a:t/>
            </a:r>
            <a:br>
              <a:rPr lang="en-US" altLang="zh-TW" sz="5500" dirty="0">
                <a:latin typeface="DFKai-SB" panose="03000509000000000000" pitchFamily="65" charset="-120"/>
                <a:ea typeface="DFKai-SB" panose="03000509000000000000" pitchFamily="65" charset="-120"/>
              </a:rPr>
            </a:br>
            <a:r>
              <a:rPr lang="en-US" altLang="zh-TW" sz="5500" dirty="0">
                <a:latin typeface="DFKai-SB" panose="03000509000000000000" pitchFamily="65" charset="-120"/>
                <a:ea typeface="DFKai-SB" panose="03000509000000000000" pitchFamily="65" charset="-120"/>
              </a:rPr>
              <a:t/>
            </a:r>
            <a:br>
              <a:rPr lang="en-US" altLang="zh-TW" sz="5500" dirty="0">
                <a:latin typeface="DFKai-SB" panose="03000509000000000000" pitchFamily="65" charset="-120"/>
                <a:ea typeface="DFKai-SB" panose="03000509000000000000" pitchFamily="65" charset="-120"/>
              </a:rPr>
            </a:br>
            <a:r>
              <a:rPr lang="en-US" altLang="zh-TW" sz="5500" dirty="0" smtClean="0">
                <a:latin typeface="DFKai-SB" panose="03000509000000000000" pitchFamily="65" charset="-120"/>
                <a:ea typeface="DFKai-SB" panose="03000509000000000000" pitchFamily="65" charset="-120"/>
              </a:rPr>
              <a:t/>
            </a:r>
            <a:br>
              <a:rPr lang="en-US" altLang="zh-TW" sz="5500" dirty="0" smtClean="0">
                <a:latin typeface="DFKai-SB" panose="03000509000000000000" pitchFamily="65" charset="-120"/>
                <a:ea typeface="DFKai-SB" panose="03000509000000000000" pitchFamily="65" charset="-120"/>
              </a:rPr>
            </a:br>
            <a:r>
              <a:rPr lang="en-US" altLang="zh-TW" sz="5500" dirty="0" smtClean="0">
                <a:latin typeface="DFKai-SB" panose="03000509000000000000" pitchFamily="65" charset="-120"/>
                <a:ea typeface="DFKai-SB" panose="03000509000000000000" pitchFamily="65" charset="-120"/>
              </a:rPr>
              <a:t>               </a:t>
            </a:r>
            <a:r>
              <a:rPr lang="zh-TW" altLang="en-US" sz="5500" dirty="0" smtClean="0">
                <a:solidFill>
                  <a:schemeClr val="tx1"/>
                </a:solidFill>
                <a:latin typeface="DFKai-SB" panose="03000509000000000000" pitchFamily="65" charset="-120"/>
                <a:ea typeface="DFKai-SB" panose="03000509000000000000" pitchFamily="65" charset="-120"/>
              </a:rPr>
              <a:t>一</a:t>
            </a:r>
            <a:r>
              <a:rPr lang="zh-TW" altLang="en-US" sz="5500" dirty="0">
                <a:solidFill>
                  <a:schemeClr val="tx1"/>
                </a:solidFill>
                <a:latin typeface="DFKai-SB" panose="03000509000000000000" pitchFamily="65" charset="-120"/>
                <a:ea typeface="DFKai-SB" panose="03000509000000000000" pitchFamily="65" charset="-120"/>
              </a:rPr>
              <a:t>切從「家」開始</a:t>
            </a:r>
            <a:endParaRPr lang="en-US" altLang="zh-TW" sz="5500" dirty="0">
              <a:solidFill>
                <a:schemeClr val="tx1"/>
              </a:solidFill>
              <a:latin typeface="DFKai-SB" panose="03000509000000000000" pitchFamily="65" charset="-120"/>
              <a:ea typeface="DFKai-SB" panose="03000509000000000000" pitchFamily="65" charset="-12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0638" y="1702019"/>
            <a:ext cx="4198061" cy="3182204"/>
          </a:xfrm>
          <a:prstGeom prst="rect">
            <a:avLst/>
          </a:prstGeom>
        </p:spPr>
      </p:pic>
    </p:spTree>
    <p:extLst>
      <p:ext uri="{BB962C8B-B14F-4D97-AF65-F5344CB8AC3E}">
        <p14:creationId xmlns:p14="http://schemas.microsoft.com/office/powerpoint/2010/main" val="1670345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latin typeface="DFKai-SB" panose="03000509000000000000" pitchFamily="65" charset="-120"/>
                <a:ea typeface="DFKai-SB" panose="03000509000000000000" pitchFamily="65" charset="-120"/>
              </a:rPr>
              <a:t>放眼世界</a:t>
            </a:r>
            <a:endParaRPr lang="en-US" dirty="0"/>
          </a:p>
        </p:txBody>
      </p:sp>
      <p:sp>
        <p:nvSpPr>
          <p:cNvPr id="3" name="Content Placeholder 2"/>
          <p:cNvSpPr>
            <a:spLocks noGrp="1"/>
          </p:cNvSpPr>
          <p:nvPr>
            <p:ph idx="1"/>
          </p:nvPr>
        </p:nvSpPr>
        <p:spPr/>
        <p:txBody>
          <a:bodyPr/>
          <a:lstStyle/>
          <a:p>
            <a:endParaRPr lang="en-US" dirty="0"/>
          </a:p>
        </p:txBody>
      </p:sp>
      <p:pic>
        <p:nvPicPr>
          <p:cNvPr id="6146" name="Picture 2" descr="world map asia的圖片搜尋結果"/>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08527" y="1737360"/>
            <a:ext cx="8630289" cy="528845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world map hong kong的圖片搜尋結果"/>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35647" y="2571488"/>
            <a:ext cx="4119766" cy="2789651"/>
          </a:xfrm>
          <a:prstGeom prst="rect">
            <a:avLst/>
          </a:prstGeom>
          <a:noFill/>
          <a:extLst>
            <a:ext uri="{909E8E84-426E-40DD-AFC4-6F175D3DCCD1}">
              <a14:hiddenFill xmlns:a14="http://schemas.microsoft.com/office/drawing/2010/main">
                <a:solidFill>
                  <a:srgbClr val="FFFFFF"/>
                </a:solidFill>
              </a14:hiddenFill>
            </a:ext>
          </a:extLst>
        </p:spPr>
      </p:pic>
      <p:sp>
        <p:nvSpPr>
          <p:cNvPr id="8" name="Flowchart: Connector 7"/>
          <p:cNvSpPr/>
          <p:nvPr/>
        </p:nvSpPr>
        <p:spPr>
          <a:xfrm>
            <a:off x="5115881" y="2571488"/>
            <a:ext cx="112735" cy="11273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6538586" y="3169085"/>
            <a:ext cx="1139869" cy="53861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29995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latin typeface="DFKai-SB" panose="03000509000000000000" pitchFamily="65" charset="-120"/>
                <a:ea typeface="DFKai-SB" panose="03000509000000000000" pitchFamily="65" charset="-120"/>
              </a:rPr>
              <a:t>開拓視野：接觸</a:t>
            </a:r>
            <a:r>
              <a:rPr lang="zh-TW" altLang="en-US" dirty="0">
                <a:latin typeface="DFKai-SB" panose="03000509000000000000" pitchFamily="65" charset="-120"/>
                <a:ea typeface="DFKai-SB" panose="03000509000000000000" pitchFamily="65" charset="-120"/>
              </a:rPr>
              <a:t>新事物和知識</a:t>
            </a:r>
            <a:endParaRPr lang="en-US" dirty="0">
              <a:latin typeface="DFKai-SB" panose="03000509000000000000" pitchFamily="65" charset="-120"/>
              <a:ea typeface="DFKai-SB" panose="03000509000000000000" pitchFamily="65" charset="-12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2317" y="1950720"/>
            <a:ext cx="3608832" cy="360883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7224" y="2689380"/>
            <a:ext cx="4296664" cy="2870172"/>
          </a:xfrm>
          <a:prstGeom prst="rect">
            <a:avLst/>
          </a:prstGeom>
        </p:spPr>
      </p:pic>
    </p:spTree>
    <p:extLst>
      <p:ext uri="{BB962C8B-B14F-4D97-AF65-F5344CB8AC3E}">
        <p14:creationId xmlns:p14="http://schemas.microsoft.com/office/powerpoint/2010/main" val="3336614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latin typeface="DFKai-SB" panose="03000509000000000000" pitchFamily="65" charset="-120"/>
                <a:ea typeface="DFKai-SB" panose="03000509000000000000" pitchFamily="65" charset="-120"/>
              </a:rPr>
              <a:t>鷸鳥的故事</a:t>
            </a:r>
            <a:endParaRPr lang="en-US" dirty="0">
              <a:latin typeface="DFKai-SB" panose="03000509000000000000" pitchFamily="65" charset="-120"/>
              <a:ea typeface="DFKai-SB" panose="03000509000000000000" pitchFamily="65" charset="-120"/>
            </a:endParaRPr>
          </a:p>
        </p:txBody>
      </p:sp>
      <p:sp>
        <p:nvSpPr>
          <p:cNvPr id="3" name="Content Placeholder 2"/>
          <p:cNvSpPr>
            <a:spLocks noGrp="1"/>
          </p:cNvSpPr>
          <p:nvPr>
            <p:ph idx="1"/>
          </p:nvPr>
        </p:nvSpPr>
        <p:spPr/>
        <p:txBody>
          <a:bodyPr/>
          <a:lstStyle/>
          <a:p>
            <a:pPr algn="ctr"/>
            <a:r>
              <a:rPr lang="en-US" dirty="0" smtClean="0">
                <a:hlinkClick r:id="rId3"/>
              </a:rPr>
              <a:t>https://www.youtube.com/watch?v=bPUFUrX5eiQ</a:t>
            </a:r>
            <a:r>
              <a:rPr lang="en-US" dirty="0" smtClean="0"/>
              <a:t> </a:t>
            </a:r>
            <a:endParaRPr lang="en-US" dirty="0"/>
          </a:p>
        </p:txBody>
      </p:sp>
      <p:pic>
        <p:nvPicPr>
          <p:cNvPr id="4" name="Picture 3"/>
          <p:cNvPicPr>
            <a:picLocks noChangeAspect="1"/>
          </p:cNvPicPr>
          <p:nvPr/>
        </p:nvPicPr>
        <p:blipFill rotWithShape="1">
          <a:blip r:embed="rId4"/>
          <a:srcRect l="13854" t="41852" r="49271" b="23703"/>
          <a:stretch/>
        </p:blipFill>
        <p:spPr>
          <a:xfrm>
            <a:off x="3848100" y="3009900"/>
            <a:ext cx="4495800" cy="2362200"/>
          </a:xfrm>
          <a:prstGeom prst="rect">
            <a:avLst/>
          </a:prstGeom>
        </p:spPr>
      </p:pic>
    </p:spTree>
    <p:extLst>
      <p:ext uri="{BB962C8B-B14F-4D97-AF65-F5344CB8AC3E}">
        <p14:creationId xmlns:p14="http://schemas.microsoft.com/office/powerpoint/2010/main" val="2760565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latin typeface="DFKai-SB" panose="03000509000000000000" pitchFamily="65" charset="-120"/>
                <a:ea typeface="DFKai-SB" panose="03000509000000000000" pitchFamily="65" charset="-120"/>
              </a:rPr>
              <a:t>良師</a:t>
            </a:r>
            <a:endParaRPr lang="en-US" dirty="0">
              <a:latin typeface="DFKai-SB" panose="03000509000000000000" pitchFamily="65" charset="-120"/>
              <a:ea typeface="DFKai-SB" panose="03000509000000000000" pitchFamily="65" charset="-12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5824" y="2110015"/>
            <a:ext cx="3218520" cy="3925025"/>
          </a:xfrm>
          <a:prstGeom prst="rect">
            <a:avLst/>
          </a:prstGeom>
        </p:spPr>
      </p:pic>
    </p:spTree>
    <p:extLst>
      <p:ext uri="{BB962C8B-B14F-4D97-AF65-F5344CB8AC3E}">
        <p14:creationId xmlns:p14="http://schemas.microsoft.com/office/powerpoint/2010/main" val="1079977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latin typeface="DFKai-SB" panose="03000509000000000000" pitchFamily="65" charset="-120"/>
                <a:ea typeface="DFKai-SB" panose="03000509000000000000" pitchFamily="65" charset="-120"/>
              </a:rPr>
              <a:t>益友</a:t>
            </a:r>
            <a:endParaRPr lang="en-US" dirty="0">
              <a:latin typeface="DFKai-SB" panose="03000509000000000000" pitchFamily="65" charset="-120"/>
              <a:ea typeface="DFKai-SB" panose="03000509000000000000" pitchFamily="65" charset="-12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4959" y="1977614"/>
            <a:ext cx="5656763" cy="4243388"/>
          </a:xfrm>
          <a:prstGeom prst="rect">
            <a:avLst/>
          </a:prstGeom>
        </p:spPr>
      </p:pic>
    </p:spTree>
    <p:extLst>
      <p:ext uri="{BB962C8B-B14F-4D97-AF65-F5344CB8AC3E}">
        <p14:creationId xmlns:p14="http://schemas.microsoft.com/office/powerpoint/2010/main" val="2378839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zh-TW" altLang="en-US" dirty="0">
                <a:latin typeface="DFKai-SB" panose="03000509000000000000" pitchFamily="65" charset="-120"/>
                <a:ea typeface="DFKai-SB" panose="03000509000000000000" pitchFamily="65" charset="-120"/>
              </a:rPr>
              <a:t>第四部分</a:t>
            </a:r>
            <a:r>
              <a:rPr lang="en-US" altLang="zh-TW" dirty="0">
                <a:latin typeface="DFKai-SB" panose="03000509000000000000" pitchFamily="65" charset="-120"/>
                <a:ea typeface="DFKai-SB" panose="03000509000000000000" pitchFamily="65" charset="-120"/>
              </a:rPr>
              <a:t/>
            </a:r>
            <a:br>
              <a:rPr lang="en-US" altLang="zh-TW" dirty="0">
                <a:latin typeface="DFKai-SB" panose="03000509000000000000" pitchFamily="65" charset="-120"/>
                <a:ea typeface="DFKai-SB" panose="03000509000000000000" pitchFamily="65" charset="-120"/>
              </a:rPr>
            </a:br>
            <a:endParaRPr lang="zh-HK" altLang="en-US" dirty="0"/>
          </a:p>
        </p:txBody>
      </p:sp>
      <p:sp>
        <p:nvSpPr>
          <p:cNvPr id="5" name="Content Placeholder 4"/>
          <p:cNvSpPr>
            <a:spLocks noGrp="1"/>
          </p:cNvSpPr>
          <p:nvPr>
            <p:ph idx="1"/>
          </p:nvPr>
        </p:nvSpPr>
        <p:spPr/>
        <p:txBody>
          <a:bodyPr>
            <a:normAutofit/>
          </a:bodyPr>
          <a:lstStyle/>
          <a:p>
            <a:endParaRPr lang="en-US" altLang="zh-TW" sz="5000" dirty="0" smtClean="0">
              <a:latin typeface="DFKai-SB" panose="03000509000000000000" pitchFamily="65" charset="-120"/>
              <a:ea typeface="DFKai-SB" panose="03000509000000000000" pitchFamily="65" charset="-120"/>
            </a:endParaRPr>
          </a:p>
          <a:p>
            <a:endParaRPr lang="en-US" altLang="zh-TW" sz="4400" dirty="0" smtClean="0">
              <a:solidFill>
                <a:schemeClr val="accent2"/>
              </a:solidFill>
              <a:latin typeface="DFKai-SB" panose="03000509000000000000" pitchFamily="65" charset="-120"/>
              <a:ea typeface="DFKai-SB" panose="03000509000000000000" pitchFamily="65" charset="-120"/>
            </a:endParaRPr>
          </a:p>
          <a:p>
            <a:endParaRPr lang="en-US" altLang="zh-TW" sz="4400" dirty="0">
              <a:solidFill>
                <a:schemeClr val="accent2"/>
              </a:solidFill>
              <a:latin typeface="DFKai-SB" panose="03000509000000000000" pitchFamily="65" charset="-120"/>
              <a:ea typeface="DFKai-SB" panose="03000509000000000000" pitchFamily="65" charset="-120"/>
            </a:endParaRPr>
          </a:p>
          <a:p>
            <a:r>
              <a:rPr lang="zh-TW" altLang="en-US" sz="4400" dirty="0" smtClean="0">
                <a:solidFill>
                  <a:schemeClr val="accent2"/>
                </a:solidFill>
                <a:latin typeface="DFKai-SB" panose="03000509000000000000" pitchFamily="65" charset="-120"/>
                <a:ea typeface="DFKai-SB" panose="03000509000000000000" pitchFamily="65" charset="-120"/>
              </a:rPr>
              <a:t>多樣化服務</a:t>
            </a:r>
            <a:r>
              <a:rPr lang="en-US" altLang="zh-TW" sz="4400" dirty="0" smtClean="0">
                <a:solidFill>
                  <a:schemeClr val="accent2"/>
                </a:solidFill>
                <a:latin typeface="DFKai-SB" panose="03000509000000000000" pitchFamily="65" charset="-120"/>
                <a:ea typeface="DFKai-SB" panose="03000509000000000000" pitchFamily="65" charset="-120"/>
              </a:rPr>
              <a:t>:</a:t>
            </a:r>
            <a:r>
              <a:rPr lang="zh-CN" altLang="en-US" sz="4400" dirty="0">
                <a:solidFill>
                  <a:srgbClr val="0070C0"/>
                </a:solidFill>
                <a:latin typeface="標楷體" pitchFamily="65" charset="-120"/>
                <a:ea typeface="標楷體" pitchFamily="65" charset="-120"/>
                <a:cs typeface="Times New Roman" panose="02020603050405020304" pitchFamily="18" charset="0"/>
              </a:rPr>
              <a:t>多元家庭治療</a:t>
            </a:r>
            <a:endParaRPr lang="en-US" altLang="zh-CN" sz="4400" dirty="0">
              <a:solidFill>
                <a:srgbClr val="0070C0"/>
              </a:solidFill>
              <a:latin typeface="標楷體" pitchFamily="65" charset="-120"/>
              <a:ea typeface="標楷體" pitchFamily="65" charset="-120"/>
              <a:cs typeface="Times New Roman" panose="02020603050405020304" pitchFamily="18" charset="0"/>
            </a:endParaRPr>
          </a:p>
          <a:p>
            <a:endParaRPr lang="zh-TW" altLang="en-US" sz="4400" dirty="0">
              <a:solidFill>
                <a:schemeClr val="accent2"/>
              </a:solidFill>
              <a:latin typeface="DFKai-SB" panose="03000509000000000000" pitchFamily="65" charset="-120"/>
              <a:ea typeface="DFKai-SB" panose="03000509000000000000" pitchFamily="65" charset="-120"/>
            </a:endParaRPr>
          </a:p>
          <a:p>
            <a:endParaRPr lang="zh-HK" altLang="en-US" dirty="0"/>
          </a:p>
        </p:txBody>
      </p:sp>
      <p:sp>
        <p:nvSpPr>
          <p:cNvPr id="3" name="Text Placeholder 2"/>
          <p:cNvSpPr>
            <a:spLocks noGrp="1"/>
          </p:cNvSpPr>
          <p:nvPr>
            <p:ph type="body" sz="half" idx="2"/>
          </p:nvPr>
        </p:nvSpPr>
        <p:spPr/>
        <p:txBody>
          <a:bodyPr/>
          <a:lstStyle/>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20281" y="3868483"/>
            <a:ext cx="3237319" cy="1922717"/>
          </a:xfrm>
          <a:prstGeom prst="rect">
            <a:avLst/>
          </a:prstGeom>
        </p:spPr>
      </p:pic>
    </p:spTree>
    <p:extLst>
      <p:ext uri="{BB962C8B-B14F-4D97-AF65-F5344CB8AC3E}">
        <p14:creationId xmlns:p14="http://schemas.microsoft.com/office/powerpoint/2010/main" val="639660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zh-CN" altLang="en-US" b="1" i="1" dirty="0" smtClean="0">
                <a:latin typeface="標楷體" pitchFamily="65" charset="-120"/>
                <a:ea typeface="標楷體" pitchFamily="65" charset="-120"/>
                <a:cs typeface="Times New Roman" panose="02020603050405020304" pitchFamily="18" charset="0"/>
              </a:rPr>
              <a:t>多元家庭治療</a:t>
            </a:r>
            <a:endParaRPr lang="en-US" b="1" i="1" dirty="0">
              <a:latin typeface="標楷體" pitchFamily="65" charset="-120"/>
              <a:ea typeface="標楷體" pitchFamily="65" charset="-120"/>
              <a:cs typeface="Times New Roman" panose="02020603050405020304" pitchFamily="18" charset="0"/>
            </a:endParaRPr>
          </a:p>
        </p:txBody>
      </p:sp>
      <p:sp>
        <p:nvSpPr>
          <p:cNvPr id="3" name="Content Placeholder 2"/>
          <p:cNvSpPr>
            <a:spLocks noGrp="1"/>
          </p:cNvSpPr>
          <p:nvPr>
            <p:ph idx="1"/>
          </p:nvPr>
        </p:nvSpPr>
        <p:spPr>
          <a:xfrm>
            <a:off x="841786" y="1912969"/>
            <a:ext cx="10058400" cy="4023360"/>
          </a:xfrm>
        </p:spPr>
        <p:txBody>
          <a:bodyPr>
            <a:normAutofit/>
          </a:bodyPr>
          <a:lstStyle/>
          <a:p>
            <a:pPr>
              <a:lnSpc>
                <a:spcPct val="120000"/>
              </a:lnSpc>
              <a:spcBef>
                <a:spcPts val="600"/>
              </a:spcBef>
              <a:spcAft>
                <a:spcPts val="600"/>
              </a:spcAft>
            </a:pPr>
            <a:endParaRPr lang="en-US" altLang="zh-CN" sz="2800" i="1" dirty="0">
              <a:latin typeface="Times New Roman" panose="02020603050405020304" pitchFamily="18" charset="0"/>
              <a:cs typeface="Times New Roman" panose="02020603050405020304" pitchFamily="18" charset="0"/>
            </a:endParaRPr>
          </a:p>
          <a:p>
            <a:pPr>
              <a:lnSpc>
                <a:spcPct val="120000"/>
              </a:lnSpc>
              <a:spcBef>
                <a:spcPts val="600"/>
              </a:spcBef>
              <a:spcAft>
                <a:spcPts val="600"/>
              </a:spcAft>
            </a:pPr>
            <a:r>
              <a:rPr lang="zh-CN" altLang="en-US" sz="2800" dirty="0" smtClean="0">
                <a:latin typeface="標楷體" pitchFamily="65" charset="-120"/>
                <a:ea typeface="標楷體" pitchFamily="65" charset="-120"/>
                <a:cs typeface="Times New Roman" panose="02020603050405020304" pitchFamily="18" charset="0"/>
              </a:rPr>
              <a:t>多元家庭治療是一種將受同樣病痛影響的若干家庭聚集在一起的療愈方法</a:t>
            </a:r>
            <a:endParaRPr lang="en-US" sz="2800" dirty="0" smtClean="0">
              <a:latin typeface="標楷體" pitchFamily="65" charset="-120"/>
              <a:ea typeface="標楷體" pitchFamily="65" charset="-120"/>
              <a:cs typeface="Times New Roman" panose="02020603050405020304" pitchFamily="18" charset="0"/>
            </a:endParaRPr>
          </a:p>
          <a:p>
            <a:pPr marL="384048" lvl="2" indent="0" algn="r">
              <a:lnSpc>
                <a:spcPct val="120000"/>
              </a:lnSpc>
              <a:spcBef>
                <a:spcPts val="600"/>
              </a:spcBef>
              <a:spcAft>
                <a:spcPts val="600"/>
              </a:spcAft>
              <a:buNone/>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(Gelin, Cook-Darzens &amp; Hendrick, 2017; p. 2)</a:t>
            </a:r>
            <a:endParaRPr lang="en-US" sz="20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a:srcRect l="21700" t="40889" r="57200" b="23911"/>
          <a:stretch/>
        </p:blipFill>
        <p:spPr>
          <a:xfrm>
            <a:off x="9888280" y="4639056"/>
            <a:ext cx="1750568" cy="1642713"/>
          </a:xfrm>
          <a:prstGeom prst="rect">
            <a:avLst/>
          </a:prstGeom>
        </p:spPr>
      </p:pic>
    </p:spTree>
    <p:extLst>
      <p:ext uri="{BB962C8B-B14F-4D97-AF65-F5344CB8AC3E}">
        <p14:creationId xmlns:p14="http://schemas.microsoft.com/office/powerpoint/2010/main" val="213998551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zh-CN" altLang="en-US" b="1" i="1" dirty="0" smtClean="0">
                <a:latin typeface="Times New Roman" panose="02020603050405020304" pitchFamily="18" charset="0"/>
                <a:ea typeface="標楷體" panose="03000509000000000000" pitchFamily="65" charset="-120"/>
                <a:cs typeface="Times New Roman" panose="02020603050405020304" pitchFamily="18" charset="0"/>
              </a:rPr>
              <a:t>采用多元家庭</a:t>
            </a:r>
            <a:r>
              <a:rPr lang="zh-CN" altLang="en-US" b="1" i="1" dirty="0">
                <a:latin typeface="Times New Roman" panose="02020603050405020304" pitchFamily="18" charset="0"/>
                <a:ea typeface="標楷體" panose="03000509000000000000" pitchFamily="65" charset="-120"/>
                <a:cs typeface="Times New Roman" panose="02020603050405020304" pitchFamily="18" charset="0"/>
              </a:rPr>
              <a:t>治療的原因</a:t>
            </a:r>
            <a:endParaRPr lang="en-US" b="1" i="1" dirty="0">
              <a:latin typeface="Times New Roman" panose="02020603050405020304" pitchFamily="18" charset="0"/>
              <a:ea typeface="標楷體" panose="03000509000000000000" pitchFamily="65" charset="-120"/>
              <a:cs typeface="Times New Roman" panose="02020603050405020304" pitchFamily="18" charset="0"/>
            </a:endParaRPr>
          </a:p>
        </p:txBody>
      </p:sp>
      <p:graphicFrame>
        <p:nvGraphicFramePr>
          <p:cNvPr id="4" name="Content Placeholder 5"/>
          <p:cNvGraphicFramePr>
            <a:graphicFrameLocks/>
          </p:cNvGraphicFramePr>
          <p:nvPr>
            <p:extLst>
              <p:ext uri="{D42A27DB-BD31-4B8C-83A1-F6EECF244321}">
                <p14:modId xmlns:p14="http://schemas.microsoft.com/office/powerpoint/2010/main" val="3842952149"/>
              </p:ext>
            </p:extLst>
          </p:nvPr>
        </p:nvGraphicFramePr>
        <p:xfrm>
          <a:off x="1366155" y="1737360"/>
          <a:ext cx="10194473" cy="46307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3849039"/>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chor="ctr">
            <a:normAutofit/>
          </a:bodyPr>
          <a:lstStyle/>
          <a:p>
            <a:pPr>
              <a:defRPr/>
            </a:pPr>
            <a:r>
              <a:rPr lang="en-US" altLang="zh-CN" b="1" i="1" dirty="0" smtClean="0">
                <a:latin typeface="Times New Roman" panose="02020603050405020304" pitchFamily="18" charset="0"/>
                <a:ea typeface="標楷體" panose="03000509000000000000" pitchFamily="65" charset="-120"/>
                <a:cs typeface="Times New Roman" panose="02020603050405020304" pitchFamily="18" charset="0"/>
              </a:rPr>
              <a:t>ADHD</a:t>
            </a:r>
            <a:r>
              <a:rPr lang="zh-CN" altLang="en-US" b="1" i="1" dirty="0" smtClean="0">
                <a:latin typeface="Times New Roman" panose="02020603050405020304" pitchFamily="18" charset="0"/>
                <a:ea typeface="標楷體" panose="03000509000000000000" pitchFamily="65" charset="-120"/>
                <a:cs typeface="Times New Roman" panose="02020603050405020304" pitchFamily="18" charset="0"/>
              </a:rPr>
              <a:t>的發病率</a:t>
            </a:r>
            <a:endParaRPr lang="en-US" altLang="en-US" b="1" dirty="0">
              <a:latin typeface="Times New Roman" panose="02020603050405020304" pitchFamily="18" charset="0"/>
              <a:ea typeface="標楷體" pitchFamily="65" charset="-120"/>
              <a:cs typeface="Times New Roman" panose="02020603050405020304" pitchFamily="18" charset="0"/>
            </a:endParaRPr>
          </a:p>
        </p:txBody>
      </p:sp>
      <p:sp>
        <p:nvSpPr>
          <p:cNvPr id="11268" name="Rectangle 2"/>
          <p:cNvSpPr>
            <a:spLocks noChangeArrowheads="1"/>
          </p:cNvSpPr>
          <p:nvPr/>
        </p:nvSpPr>
        <p:spPr bwMode="auto">
          <a:xfrm>
            <a:off x="3925680" y="5314775"/>
            <a:ext cx="14927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lvl="1" eaLnBrk="1" hangingPunct="1">
              <a:lnSpc>
                <a:spcPct val="200000"/>
              </a:lnSpc>
              <a:spcBef>
                <a:spcPct val="0"/>
              </a:spcBef>
              <a:buClrTx/>
              <a:buSzTx/>
              <a:buFontTx/>
              <a:buNone/>
            </a:pPr>
            <a:r>
              <a:rPr lang="en-US" altLang="en-US" sz="1200" dirty="0">
                <a:latin typeface="Times New Roman" panose="02020603050405020304" pitchFamily="18" charset="0"/>
                <a:ea typeface="標楷體" panose="03000509000000000000" pitchFamily="65" charset="-120"/>
                <a:cs typeface="Times New Roman" panose="02020603050405020304" pitchFamily="18" charset="0"/>
              </a:rPr>
              <a:t>(Singh, 2004)</a:t>
            </a:r>
          </a:p>
        </p:txBody>
      </p:sp>
      <p:sp>
        <p:nvSpPr>
          <p:cNvPr id="11269" name="Rectangle 3"/>
          <p:cNvSpPr>
            <a:spLocks noChangeArrowheads="1"/>
          </p:cNvSpPr>
          <p:nvPr/>
        </p:nvSpPr>
        <p:spPr bwMode="auto">
          <a:xfrm>
            <a:off x="2876218" y="5449064"/>
            <a:ext cx="137890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r>
              <a:rPr lang="en-US" altLang="en-US" sz="1200" dirty="0" smtClean="0">
                <a:latin typeface="Times New Roman" panose="02020603050405020304" pitchFamily="18" charset="0"/>
                <a:ea typeface="標楷體" panose="03000509000000000000" pitchFamily="65" charset="-120"/>
                <a:cs typeface="Times New Roman" panose="02020603050405020304" pitchFamily="18" charset="0"/>
              </a:rPr>
              <a:t>(Lam &amp; Ho, 2010) </a:t>
            </a:r>
            <a:endParaRPr lang="en-US" altLang="en-US" sz="1200" dirty="0">
              <a:latin typeface="Times New Roman" panose="02020603050405020304" pitchFamily="18" charset="0"/>
              <a:cs typeface="Times New Roman" panose="02020603050405020304" pitchFamily="18" charset="0"/>
            </a:endParaRPr>
          </a:p>
        </p:txBody>
      </p:sp>
      <p:sp>
        <p:nvSpPr>
          <p:cNvPr id="11270" name="Rectangle 5"/>
          <p:cNvSpPr>
            <a:spLocks noChangeArrowheads="1"/>
          </p:cNvSpPr>
          <p:nvPr/>
        </p:nvSpPr>
        <p:spPr bwMode="auto">
          <a:xfrm>
            <a:off x="5344479" y="5403305"/>
            <a:ext cx="16592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lvl="1" eaLnBrk="1" hangingPunct="1">
              <a:lnSpc>
                <a:spcPct val="150000"/>
              </a:lnSpc>
              <a:spcBef>
                <a:spcPct val="0"/>
              </a:spcBef>
              <a:buClrTx/>
              <a:buSzTx/>
              <a:buFontTx/>
              <a:buNone/>
            </a:pP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(Hinshaw et al., 2011) </a:t>
            </a:r>
          </a:p>
        </p:txBody>
      </p:sp>
      <p:sp>
        <p:nvSpPr>
          <p:cNvPr id="11271" name="Rectangle 6"/>
          <p:cNvSpPr>
            <a:spLocks noChangeArrowheads="1"/>
          </p:cNvSpPr>
          <p:nvPr/>
        </p:nvSpPr>
        <p:spPr bwMode="auto">
          <a:xfrm>
            <a:off x="7034339" y="5403305"/>
            <a:ext cx="173667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50000"/>
              </a:lnSpc>
              <a:spcBef>
                <a:spcPct val="0"/>
              </a:spcBef>
              <a:buClrTx/>
              <a:buSzTx/>
              <a:buFontTx/>
              <a:buNone/>
            </a:pP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en-US" sz="1200" dirty="0">
                <a:latin typeface="Times New Roman" panose="02020603050405020304" pitchFamily="18" charset="0"/>
                <a:ea typeface="標楷體" panose="03000509000000000000" pitchFamily="65" charset="-120"/>
                <a:cs typeface="Times New Roman" panose="02020603050405020304" pitchFamily="18" charset="0"/>
              </a:rPr>
              <a:t>National Institute for Health and Clinical Excellence</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2000)</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 </a:t>
            </a:r>
            <a:endParaRPr lang="en-US" altLang="en-US" sz="12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5" name="Rectangle 6"/>
          <p:cNvSpPr>
            <a:spLocks noChangeArrowheads="1"/>
          </p:cNvSpPr>
          <p:nvPr/>
        </p:nvSpPr>
        <p:spPr bwMode="auto">
          <a:xfrm>
            <a:off x="8600428" y="5406744"/>
            <a:ext cx="15838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50000"/>
              </a:lnSpc>
              <a:spcBef>
                <a:spcPct val="0"/>
              </a:spcBef>
              <a:buClrTx/>
              <a:buSzTx/>
              <a:buFontTx/>
              <a:buNone/>
            </a:pPr>
            <a:r>
              <a:rPr lang="en-US" altLang="en-US" sz="1200" dirty="0" smtClean="0">
                <a:latin typeface="Times New Roman" panose="02020603050405020304" pitchFamily="18" charset="0"/>
                <a:ea typeface="標楷體" panose="03000509000000000000" pitchFamily="65" charset="-120"/>
                <a:cs typeface="Times New Roman" panose="02020603050405020304" pitchFamily="18" charset="0"/>
              </a:rPr>
              <a:t>(Tong, Shi, &amp; Zang, 2013)</a:t>
            </a:r>
            <a:endParaRPr lang="en-US" altLang="en-US" sz="1200" dirty="0">
              <a:latin typeface="Times New Roman" panose="02020603050405020304" pitchFamily="18" charset="0"/>
              <a:ea typeface="標楷體" panose="03000509000000000000" pitchFamily="65" charset="-120"/>
              <a:cs typeface="Times New Roman" panose="02020603050405020304" pitchFamily="18" charset="0"/>
            </a:endParaRPr>
          </a:p>
        </p:txBody>
      </p:sp>
      <p:graphicFrame>
        <p:nvGraphicFramePr>
          <p:cNvPr id="9" name="Chart 8"/>
          <p:cNvGraphicFramePr>
            <a:graphicFrameLocks/>
          </p:cNvGraphicFramePr>
          <p:nvPr>
            <p:extLst>
              <p:ext uri="{D42A27DB-BD31-4B8C-83A1-F6EECF244321}">
                <p14:modId xmlns:p14="http://schemas.microsoft.com/office/powerpoint/2010/main" val="2346504165"/>
              </p:ext>
            </p:extLst>
          </p:nvPr>
        </p:nvGraphicFramePr>
        <p:xfrm>
          <a:off x="2180492" y="1804505"/>
          <a:ext cx="7933238" cy="37786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05202427"/>
      </p:ext>
    </p:extLst>
  </p:cSld>
  <p:clrMapOvr>
    <a:masterClrMapping/>
  </p:clrMapOvr>
  <p:transition spd="slow">
    <p:push dir="u"/>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189861" y="2877828"/>
            <a:ext cx="8249540" cy="2995673"/>
            <a:chOff x="2128901" y="2804676"/>
            <a:chExt cx="8249540" cy="2995673"/>
          </a:xfrm>
        </p:grpSpPr>
        <p:sp>
          <p:nvSpPr>
            <p:cNvPr id="6" name="Striped Right Arrow 5"/>
            <p:cNvSpPr/>
            <p:nvPr/>
          </p:nvSpPr>
          <p:spPr>
            <a:xfrm>
              <a:off x="2128901" y="2804676"/>
              <a:ext cx="8249540" cy="2995673"/>
            </a:xfrm>
            <a:prstGeom prst="stripedRightArrow">
              <a:avLst/>
            </a:prstGeom>
            <a:solidFill>
              <a:schemeClr val="accent1">
                <a:lumMod val="40000"/>
                <a:lumOff val="6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3538462" y="4577626"/>
              <a:ext cx="3493264" cy="424732"/>
            </a:xfrm>
            <a:prstGeom prst="rect">
              <a:avLst/>
            </a:prstGeom>
          </p:spPr>
          <p:txBody>
            <a:bodyPr wrap="none">
              <a:spAutoFit/>
            </a:bodyPr>
            <a:lstStyle/>
            <a:p>
              <a:pPr>
                <a:lnSpc>
                  <a:spcPct val="90000"/>
                </a:lnSpc>
                <a:defRPr/>
              </a:pPr>
              <a:r>
                <a:rPr lang="zh-CN" altLang="en-US" sz="2400" i="1" dirty="0" smtClean="0">
                  <a:solidFill>
                    <a:schemeClr val="tx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共計</a:t>
              </a:r>
              <a:r>
                <a:rPr lang="en-US" altLang="zh-TW" sz="2400" i="1" dirty="0" smtClean="0">
                  <a:solidFill>
                    <a:schemeClr val="tx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42</a:t>
              </a:r>
              <a:r>
                <a:rPr lang="zh-CN" altLang="en-US" sz="2400" i="1" dirty="0" smtClean="0">
                  <a:solidFill>
                    <a:schemeClr val="tx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小時，</a:t>
              </a:r>
              <a:r>
                <a:rPr lang="en-US" altLang="zh-CN" sz="2400" i="1" dirty="0" smtClean="0">
                  <a:solidFill>
                    <a:schemeClr val="tx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3</a:t>
              </a:r>
              <a:r>
                <a:rPr lang="zh-CN" altLang="en-US" sz="2400" i="1" dirty="0" smtClean="0">
                  <a:solidFill>
                    <a:schemeClr val="tx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個月完成</a:t>
              </a:r>
              <a:r>
                <a:rPr lang="en-US" altLang="zh-TW" sz="2400" i="1" dirty="0" smtClean="0">
                  <a:solidFill>
                    <a:schemeClr val="tx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sz="2400" i="1" dirty="0">
                <a:solidFill>
                  <a:schemeClr val="tx2">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graphicFrame>
        <p:nvGraphicFramePr>
          <p:cNvPr id="4" name="Content Placeholder 3"/>
          <p:cNvGraphicFramePr>
            <a:graphicFrameLocks noGrp="1"/>
          </p:cNvGraphicFramePr>
          <p:nvPr>
            <p:ph idx="1"/>
            <p:extLst>
              <p:ext uri="{D42A27DB-BD31-4B8C-83A1-F6EECF244321}">
                <p14:modId xmlns:p14="http://schemas.microsoft.com/office/powerpoint/2010/main" val="2072015218"/>
              </p:ext>
            </p:extLst>
          </p:nvPr>
        </p:nvGraphicFramePr>
        <p:xfrm>
          <a:off x="2113662" y="1666416"/>
          <a:ext cx="8229600" cy="39998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1066800" y="88442"/>
            <a:ext cx="10058400" cy="1450757"/>
          </a:xfrm>
        </p:spPr>
        <p:txBody>
          <a:bodyPr>
            <a:normAutofit/>
          </a:bodyPr>
          <a:lstStyle/>
          <a:p>
            <a:pPr>
              <a:defRPr/>
            </a:pPr>
            <a:r>
              <a:rPr lang="zh-CN" altLang="en-US" b="1" i="1" dirty="0" smtClean="0">
                <a:latin typeface="Times New Roman" panose="02020603050405020304" pitchFamily="18" charset="0"/>
                <a:ea typeface="標楷體" pitchFamily="65" charset="-120"/>
                <a:cs typeface="Times New Roman" panose="02020603050405020304" pitchFamily="18" charset="0"/>
              </a:rPr>
              <a:t>多元家庭治療</a:t>
            </a:r>
            <a:endParaRPr lang="en-US" sz="2400" b="1" dirty="0">
              <a:latin typeface="Times New Roman" panose="02020603050405020304" pitchFamily="18" charset="0"/>
              <a:cs typeface="Times New Roman" panose="02020603050405020304" pitchFamily="18" charset="0"/>
            </a:endParaRPr>
          </a:p>
        </p:txBody>
      </p:sp>
      <p:sp>
        <p:nvSpPr>
          <p:cNvPr id="35848" name="Content Placeholder 2"/>
          <p:cNvSpPr txBox="1">
            <a:spLocks/>
          </p:cNvSpPr>
          <p:nvPr/>
        </p:nvSpPr>
        <p:spPr bwMode="auto">
          <a:xfrm>
            <a:off x="1274164" y="1863217"/>
            <a:ext cx="10917836" cy="91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2563" indent="-182563"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342900" indent="-2730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615950" indent="-27305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004888" indent="-182563"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1187450" indent="-136525"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1644650" indent="-136525"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101850" indent="-136525"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2559050" indent="-136525"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016250" indent="-136525"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lvl="1" eaLnBrk="1" hangingPunct="1">
              <a:lnSpc>
                <a:spcPct val="90000"/>
              </a:lnSpc>
            </a:pPr>
            <a:r>
              <a:rPr lang="zh-CN" altLang="en-US" sz="2400" dirty="0" smtClean="0">
                <a:latin typeface="Times New Roman" panose="02020603050405020304" pitchFamily="18" charset="0"/>
                <a:ea typeface="標楷體" panose="03000509000000000000" pitchFamily="65" charset="-120"/>
                <a:cs typeface="Times New Roman" panose="02020603050405020304" pitchFamily="18" charset="0"/>
              </a:rPr>
              <a:t>每組</a:t>
            </a:r>
            <a:r>
              <a:rPr lang="en-US" altLang="zh-CN" sz="2400" dirty="0" smtClean="0">
                <a:latin typeface="Times New Roman" panose="02020603050405020304" pitchFamily="18" charset="0"/>
                <a:ea typeface="標楷體" panose="03000509000000000000" pitchFamily="65" charset="-120"/>
                <a:cs typeface="Times New Roman" panose="02020603050405020304" pitchFamily="18" charset="0"/>
              </a:rPr>
              <a:t>4</a:t>
            </a:r>
            <a:r>
              <a:rPr lang="zh-CN" altLang="en-US" sz="2400" dirty="0" smtClean="0">
                <a:latin typeface="Times New Roman" panose="02020603050405020304" pitchFamily="18" charset="0"/>
                <a:ea typeface="標楷體" panose="03000509000000000000" pitchFamily="65" charset="-120"/>
                <a:cs typeface="Times New Roman" panose="02020603050405020304" pitchFamily="18" charset="0"/>
              </a:rPr>
              <a:t>至</a:t>
            </a:r>
            <a:r>
              <a:rPr lang="en-US" altLang="zh-CN" sz="2400" dirty="0" smtClean="0">
                <a:latin typeface="Times New Roman" panose="02020603050405020304" pitchFamily="18" charset="0"/>
                <a:ea typeface="標楷體" panose="03000509000000000000" pitchFamily="65" charset="-120"/>
                <a:cs typeface="Times New Roman" panose="02020603050405020304" pitchFamily="18" charset="0"/>
              </a:rPr>
              <a:t>7</a:t>
            </a:r>
            <a:r>
              <a:rPr lang="zh-CN" altLang="en-US" sz="2400" dirty="0" smtClean="0">
                <a:latin typeface="Times New Roman" panose="02020603050405020304" pitchFamily="18" charset="0"/>
                <a:ea typeface="標楷體" panose="03000509000000000000" pitchFamily="65" charset="-120"/>
                <a:cs typeface="Times New Roman" panose="02020603050405020304" pitchFamily="18" charset="0"/>
              </a:rPr>
              <a:t>個家庭</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lvl="1" eaLnBrk="1" hangingPunct="1">
              <a:lnSpc>
                <a:spcPct val="90000"/>
              </a:lnSpc>
            </a:pPr>
            <a:r>
              <a:rPr lang="zh-CN" altLang="en-US" sz="2400" dirty="0" smtClean="0">
                <a:latin typeface="Times New Roman" panose="02020603050405020304" pitchFamily="18" charset="0"/>
                <a:ea typeface="標楷體" panose="03000509000000000000" pitchFamily="65" charset="-120"/>
                <a:cs typeface="Times New Roman" panose="02020603050405020304" pitchFamily="18" charset="0"/>
              </a:rPr>
              <a:t>每周末在大學校園舉行以促進參加者出席</a:t>
            </a:r>
            <a:endParaRPr lang="en-US" altLang="zh-TW" dirty="0" smtClean="0">
              <a:latin typeface="Century Schoolbook" panose="02040604050505020304" pitchFamily="18" charset="0"/>
              <a:ea typeface="標楷體" panose="03000509000000000000" pitchFamily="65" charset="-120"/>
            </a:endParaRPr>
          </a:p>
        </p:txBody>
      </p:sp>
      <p:sp>
        <p:nvSpPr>
          <p:cNvPr id="14" name="Content Placeholder 2"/>
          <p:cNvSpPr txBox="1">
            <a:spLocks/>
          </p:cNvSpPr>
          <p:nvPr/>
        </p:nvSpPr>
        <p:spPr>
          <a:xfrm>
            <a:off x="1839342" y="5400216"/>
            <a:ext cx="8503920" cy="94990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79438" lvl="2" indent="-285750">
              <a:buFont typeface="Arial" panose="020B0604020202020204" pitchFamily="34" charset="0"/>
              <a:buChar char="•"/>
              <a:defRPr/>
            </a:pPr>
            <a:r>
              <a:rPr lang="zh-CN" altLang="en-US"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總共完成了</a:t>
            </a:r>
            <a:r>
              <a:rPr lang="en-US" altLang="zh-CN"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12</a:t>
            </a:r>
            <a:r>
              <a:rPr lang="zh-CN" altLang="en-US"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組</a:t>
            </a:r>
            <a:endParaRPr lang="en-US"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nvGrpSpPr>
          <p:cNvPr id="5" name="Group 4"/>
          <p:cNvGrpSpPr/>
          <p:nvPr/>
        </p:nvGrpSpPr>
        <p:grpSpPr>
          <a:xfrm>
            <a:off x="3101785" y="3227831"/>
            <a:ext cx="7351781" cy="717029"/>
            <a:chOff x="3118385" y="3251531"/>
            <a:chExt cx="7351781" cy="717029"/>
          </a:xfrm>
        </p:grpSpPr>
        <p:sp>
          <p:nvSpPr>
            <p:cNvPr id="35852" name="TextBox 8"/>
            <p:cNvSpPr txBox="1">
              <a:spLocks noChangeArrowheads="1"/>
            </p:cNvSpPr>
            <p:nvPr/>
          </p:nvSpPr>
          <p:spPr bwMode="auto">
            <a:xfrm>
              <a:off x="3118385" y="3260674"/>
              <a:ext cx="122113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entury Schoolbook" panose="02040604050505020304" pitchFamily="18" charset="0"/>
                  <a:ea typeface="新細明體" panose="02020500000000000000" pitchFamily="18" charset="-120"/>
                </a:defRPr>
              </a:lvl1pPr>
              <a:lvl2pPr marL="742950" indent="-285750" eaLnBrk="0" hangingPunct="0">
                <a:defRPr kumimoji="1">
                  <a:solidFill>
                    <a:schemeClr val="tx1"/>
                  </a:solidFill>
                  <a:latin typeface="Century Schoolbook" panose="02040604050505020304" pitchFamily="18" charset="0"/>
                  <a:ea typeface="新細明體" panose="02020500000000000000" pitchFamily="18" charset="-120"/>
                </a:defRPr>
              </a:lvl2pPr>
              <a:lvl3pPr marL="1143000" indent="-228600" eaLnBrk="0" hangingPunct="0">
                <a:defRPr kumimoji="1">
                  <a:solidFill>
                    <a:schemeClr val="tx1"/>
                  </a:solidFill>
                  <a:latin typeface="Century Schoolbook" panose="02040604050505020304" pitchFamily="18" charset="0"/>
                  <a:ea typeface="新細明體" panose="02020500000000000000" pitchFamily="18" charset="-120"/>
                </a:defRPr>
              </a:lvl3pPr>
              <a:lvl4pPr marL="1600200" indent="-228600" eaLnBrk="0" hangingPunct="0">
                <a:defRPr kumimoji="1">
                  <a:solidFill>
                    <a:schemeClr val="tx1"/>
                  </a:solidFill>
                  <a:latin typeface="Century Schoolbook" panose="02040604050505020304" pitchFamily="18" charset="0"/>
                  <a:ea typeface="新細明體" panose="02020500000000000000" pitchFamily="18" charset="-120"/>
                </a:defRPr>
              </a:lvl4pPr>
              <a:lvl5pPr marL="2057400" indent="-228600" eaLnBrk="0" hangingPunct="0">
                <a:defRPr kumimoji="1">
                  <a:solidFill>
                    <a:schemeClr val="tx1"/>
                  </a:solidFill>
                  <a:latin typeface="Century Schoolbook" panose="020406040505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Century Schoolbook" panose="020406040505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Century Schoolbook" panose="020406040505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Century Schoolbook" panose="020406040505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Century Schoolbook" panose="02040604050505020304" pitchFamily="18" charset="0"/>
                  <a:ea typeface="新細明體" panose="02020500000000000000" pitchFamily="18" charset="-120"/>
                </a:defRPr>
              </a:lvl9pPr>
            </a:lstStyle>
            <a:p>
              <a:pPr eaLnBrk="1" hangingPunct="1"/>
              <a:r>
                <a:rPr lang="zh-CN" altLang="en-US" sz="2000" dirty="0" smtClean="0">
                  <a:latin typeface="標楷體" pitchFamily="65" charset="-120"/>
                  <a:ea typeface="標楷體" pitchFamily="65" charset="-120"/>
                </a:rPr>
                <a:t>心理教育講座</a:t>
              </a:r>
              <a:r>
                <a:rPr lang="en-US" altLang="en-US" sz="2000" dirty="0" smtClean="0">
                  <a:latin typeface="標楷體" pitchFamily="65" charset="-120"/>
                  <a:ea typeface="標楷體" pitchFamily="65" charset="-120"/>
                </a:rPr>
                <a:t> </a:t>
              </a:r>
              <a:endParaRPr lang="en-US" altLang="en-US" sz="2000" dirty="0">
                <a:latin typeface="標楷體" pitchFamily="65" charset="-120"/>
                <a:ea typeface="標楷體" pitchFamily="65" charset="-120"/>
              </a:endParaRPr>
            </a:p>
          </p:txBody>
        </p:sp>
        <p:sp>
          <p:nvSpPr>
            <p:cNvPr id="35853" name="TextBox 10"/>
            <p:cNvSpPr txBox="1">
              <a:spLocks noChangeArrowheads="1"/>
            </p:cNvSpPr>
            <p:nvPr/>
          </p:nvSpPr>
          <p:spPr bwMode="auto">
            <a:xfrm>
              <a:off x="5983240" y="3251531"/>
              <a:ext cx="157363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entury Schoolbook" panose="02040604050505020304" pitchFamily="18" charset="0"/>
                  <a:ea typeface="新細明體" panose="02020500000000000000" pitchFamily="18" charset="-120"/>
                </a:defRPr>
              </a:lvl1pPr>
              <a:lvl2pPr marL="742950" indent="-285750" eaLnBrk="0" hangingPunct="0">
                <a:defRPr kumimoji="1">
                  <a:solidFill>
                    <a:schemeClr val="tx1"/>
                  </a:solidFill>
                  <a:latin typeface="Century Schoolbook" panose="02040604050505020304" pitchFamily="18" charset="0"/>
                  <a:ea typeface="新細明體" panose="02020500000000000000" pitchFamily="18" charset="-120"/>
                </a:defRPr>
              </a:lvl2pPr>
              <a:lvl3pPr marL="1143000" indent="-228600" eaLnBrk="0" hangingPunct="0">
                <a:defRPr kumimoji="1">
                  <a:solidFill>
                    <a:schemeClr val="tx1"/>
                  </a:solidFill>
                  <a:latin typeface="Century Schoolbook" panose="02040604050505020304" pitchFamily="18" charset="0"/>
                  <a:ea typeface="新細明體" panose="02020500000000000000" pitchFamily="18" charset="-120"/>
                </a:defRPr>
              </a:lvl3pPr>
              <a:lvl4pPr marL="1600200" indent="-228600" eaLnBrk="0" hangingPunct="0">
                <a:defRPr kumimoji="1">
                  <a:solidFill>
                    <a:schemeClr val="tx1"/>
                  </a:solidFill>
                  <a:latin typeface="Century Schoolbook" panose="02040604050505020304" pitchFamily="18" charset="0"/>
                  <a:ea typeface="新細明體" panose="02020500000000000000" pitchFamily="18" charset="-120"/>
                </a:defRPr>
              </a:lvl4pPr>
              <a:lvl5pPr marL="2057400" indent="-228600" eaLnBrk="0" hangingPunct="0">
                <a:defRPr kumimoji="1">
                  <a:solidFill>
                    <a:schemeClr val="tx1"/>
                  </a:solidFill>
                  <a:latin typeface="Century Schoolbook" panose="020406040505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Century Schoolbook" panose="020406040505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Century Schoolbook" panose="020406040505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Century Schoolbook" panose="020406040505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Century Schoolbook" panose="02040604050505020304" pitchFamily="18" charset="0"/>
                  <a:ea typeface="新細明體" panose="02020500000000000000" pitchFamily="18" charset="-120"/>
                </a:defRPr>
              </a:lvl9pPr>
            </a:lstStyle>
            <a:p>
              <a:pPr eaLnBrk="1" hangingPunct="1"/>
              <a:r>
                <a:rPr lang="en-US" altLang="zh-CN" sz="2000" dirty="0" smtClean="0">
                  <a:latin typeface="標楷體" pitchFamily="65" charset="-120"/>
                  <a:ea typeface="標楷體" pitchFamily="65" charset="-120"/>
                </a:rPr>
                <a:t>4</a:t>
              </a:r>
              <a:r>
                <a:rPr lang="zh-CN" altLang="en-US" sz="2000" dirty="0" smtClean="0">
                  <a:latin typeface="標楷體" pitchFamily="65" charset="-120"/>
                  <a:ea typeface="標楷體" pitchFamily="65" charset="-120"/>
                </a:rPr>
                <a:t>個全天的活動</a:t>
              </a:r>
              <a:endParaRPr lang="en-US" altLang="en-US" sz="2000" dirty="0">
                <a:latin typeface="標楷體" pitchFamily="65" charset="-120"/>
                <a:ea typeface="標楷體" pitchFamily="65" charset="-120"/>
              </a:endParaRPr>
            </a:p>
          </p:txBody>
        </p:sp>
        <p:sp>
          <p:nvSpPr>
            <p:cNvPr id="35854" name="TextBox 11"/>
            <p:cNvSpPr txBox="1">
              <a:spLocks noChangeArrowheads="1"/>
            </p:cNvSpPr>
            <p:nvPr/>
          </p:nvSpPr>
          <p:spPr bwMode="auto">
            <a:xfrm>
              <a:off x="8845979" y="3405419"/>
              <a:ext cx="16241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entury Schoolbook" panose="02040604050505020304" pitchFamily="18" charset="0"/>
                  <a:ea typeface="新細明體" panose="02020500000000000000" pitchFamily="18" charset="-120"/>
                </a:defRPr>
              </a:lvl1pPr>
              <a:lvl2pPr marL="742950" indent="-285750" eaLnBrk="0" hangingPunct="0">
                <a:defRPr kumimoji="1">
                  <a:solidFill>
                    <a:schemeClr val="tx1"/>
                  </a:solidFill>
                  <a:latin typeface="Century Schoolbook" panose="02040604050505020304" pitchFamily="18" charset="0"/>
                  <a:ea typeface="新細明體" panose="02020500000000000000" pitchFamily="18" charset="-120"/>
                </a:defRPr>
              </a:lvl2pPr>
              <a:lvl3pPr marL="1143000" indent="-228600" eaLnBrk="0" hangingPunct="0">
                <a:defRPr kumimoji="1">
                  <a:solidFill>
                    <a:schemeClr val="tx1"/>
                  </a:solidFill>
                  <a:latin typeface="Century Schoolbook" panose="02040604050505020304" pitchFamily="18" charset="0"/>
                  <a:ea typeface="新細明體" panose="02020500000000000000" pitchFamily="18" charset="-120"/>
                </a:defRPr>
              </a:lvl3pPr>
              <a:lvl4pPr marL="1600200" indent="-228600" eaLnBrk="0" hangingPunct="0">
                <a:defRPr kumimoji="1">
                  <a:solidFill>
                    <a:schemeClr val="tx1"/>
                  </a:solidFill>
                  <a:latin typeface="Century Schoolbook" panose="02040604050505020304" pitchFamily="18" charset="0"/>
                  <a:ea typeface="新細明體" panose="02020500000000000000" pitchFamily="18" charset="-120"/>
                </a:defRPr>
              </a:lvl4pPr>
              <a:lvl5pPr marL="2057400" indent="-228600" eaLnBrk="0" hangingPunct="0">
                <a:defRPr kumimoji="1">
                  <a:solidFill>
                    <a:schemeClr val="tx1"/>
                  </a:solidFill>
                  <a:latin typeface="Century Schoolbook" panose="020406040505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Century Schoolbook" panose="020406040505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Century Schoolbook" panose="020406040505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Century Schoolbook" panose="020406040505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Century Schoolbook" panose="02040604050505020304" pitchFamily="18" charset="0"/>
                  <a:ea typeface="新細明體" panose="02020500000000000000" pitchFamily="18" charset="-120"/>
                </a:defRPr>
              </a:lvl9pPr>
            </a:lstStyle>
            <a:p>
              <a:pPr eaLnBrk="1" hangingPunct="1"/>
              <a:r>
                <a:rPr lang="en-US" altLang="en-US" sz="2000" dirty="0" smtClean="0">
                  <a:latin typeface="標楷體" pitchFamily="65" charset="-120"/>
                  <a:ea typeface="標楷體" pitchFamily="65" charset="-120"/>
                </a:rPr>
                <a:t>2</a:t>
              </a:r>
              <a:r>
                <a:rPr lang="zh-CN" altLang="en-US" sz="2000" dirty="0" smtClean="0">
                  <a:latin typeface="標楷體" pitchFamily="65" charset="-120"/>
                  <a:ea typeface="標楷體" pitchFamily="65" charset="-120"/>
                </a:rPr>
                <a:t>次重聚</a:t>
              </a:r>
              <a:endParaRPr lang="en-US" altLang="en-US" sz="2400" dirty="0">
                <a:latin typeface="標楷體" pitchFamily="65" charset="-120"/>
                <a:ea typeface="標楷體" pitchFamily="65" charset="-120"/>
              </a:endParaRPr>
            </a:p>
          </p:txBody>
        </p:sp>
      </p:grpSp>
      <p:pic>
        <p:nvPicPr>
          <p:cNvPr id="13" name="Picture 12"/>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549065" y="100085"/>
            <a:ext cx="4446714" cy="1663187"/>
          </a:xfrm>
          <a:prstGeom prst="rect">
            <a:avLst/>
          </a:prstGeom>
        </p:spPr>
      </p:pic>
    </p:spTree>
    <p:extLst>
      <p:ext uri="{BB962C8B-B14F-4D97-AF65-F5344CB8AC3E}">
        <p14:creationId xmlns:p14="http://schemas.microsoft.com/office/powerpoint/2010/main" val="3211802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graphicEl>
                                              <a:dgm id="{2C35A85C-908D-46D6-A9C0-D6B786968667}"/>
                                            </p:graphicEl>
                                          </p:spTgt>
                                        </p:tgtEl>
                                        <p:attrNameLst>
                                          <p:attrName>style.visibility</p:attrName>
                                        </p:attrNameLst>
                                      </p:cBhvr>
                                      <p:to>
                                        <p:strVal val="visible"/>
                                      </p:to>
                                    </p:set>
                                    <p:animEffect transition="in" filter="dissolve">
                                      <p:cBhvr>
                                        <p:cTn id="7" dur="500"/>
                                        <p:tgtEl>
                                          <p:spTgt spid="4">
                                            <p:graphicEl>
                                              <a:dgm id="{2C35A85C-908D-46D6-A9C0-D6B786968667}"/>
                                            </p:graphic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graphicEl>
                                              <a:dgm id="{680B15FC-CB49-4E20-A345-37A7711927F3}"/>
                                            </p:graphicEl>
                                          </p:spTgt>
                                        </p:tgtEl>
                                        <p:attrNameLst>
                                          <p:attrName>style.visibility</p:attrName>
                                        </p:attrNameLst>
                                      </p:cBhvr>
                                      <p:to>
                                        <p:strVal val="visible"/>
                                      </p:to>
                                    </p:set>
                                    <p:animEffect transition="in" filter="dissolve">
                                      <p:cBhvr>
                                        <p:cTn id="10" dur="500"/>
                                        <p:tgtEl>
                                          <p:spTgt spid="4">
                                            <p:graphicEl>
                                              <a:dgm id="{680B15FC-CB49-4E20-A345-37A7711927F3}"/>
                                            </p:graphic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graphicEl>
                                              <a:dgm id="{90DE6FF8-97DE-41C8-83F5-6F6B72933973}"/>
                                            </p:graphicEl>
                                          </p:spTgt>
                                        </p:tgtEl>
                                        <p:attrNameLst>
                                          <p:attrName>style.visibility</p:attrName>
                                        </p:attrNameLst>
                                      </p:cBhvr>
                                      <p:to>
                                        <p:strVal val="visible"/>
                                      </p:to>
                                    </p:set>
                                    <p:animEffect transition="in" filter="dissolve">
                                      <p:cBhvr>
                                        <p:cTn id="13" dur="500"/>
                                        <p:tgtEl>
                                          <p:spTgt spid="4">
                                            <p:graphicEl>
                                              <a:dgm id="{90DE6FF8-97DE-41C8-83F5-6F6B72933973}"/>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4">
                                            <p:graphicEl>
                                              <a:dgm id="{FAA072E0-C5AB-4E4B-91DA-CFD2AF1E6C74}"/>
                                            </p:graphicEl>
                                          </p:spTgt>
                                        </p:tgtEl>
                                        <p:attrNameLst>
                                          <p:attrName>style.visibility</p:attrName>
                                        </p:attrNameLst>
                                      </p:cBhvr>
                                      <p:to>
                                        <p:strVal val="visible"/>
                                      </p:to>
                                    </p:set>
                                    <p:animEffect transition="in" filter="dissolve">
                                      <p:cBhvr>
                                        <p:cTn id="18" dur="500"/>
                                        <p:tgtEl>
                                          <p:spTgt spid="4">
                                            <p:graphicEl>
                                              <a:dgm id="{FAA072E0-C5AB-4E4B-91DA-CFD2AF1E6C74}"/>
                                            </p:graphic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4">
                                            <p:graphicEl>
                                              <a:dgm id="{964EF208-2656-4B28-8602-2287E02CD8F0}"/>
                                            </p:graphicEl>
                                          </p:spTgt>
                                        </p:tgtEl>
                                        <p:attrNameLst>
                                          <p:attrName>style.visibility</p:attrName>
                                        </p:attrNameLst>
                                      </p:cBhvr>
                                      <p:to>
                                        <p:strVal val="visible"/>
                                      </p:to>
                                    </p:set>
                                    <p:animEffect transition="in" filter="dissolve">
                                      <p:cBhvr>
                                        <p:cTn id="21" dur="500"/>
                                        <p:tgtEl>
                                          <p:spTgt spid="4">
                                            <p:graphicEl>
                                              <a:dgm id="{964EF208-2656-4B28-8602-2287E02CD8F0}"/>
                                            </p:graphic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4">
                                            <p:graphicEl>
                                              <a:dgm id="{2D6406C0-C381-4CBA-98A6-675368E137C9}"/>
                                            </p:graphicEl>
                                          </p:spTgt>
                                        </p:tgtEl>
                                        <p:attrNameLst>
                                          <p:attrName>style.visibility</p:attrName>
                                        </p:attrNameLst>
                                      </p:cBhvr>
                                      <p:to>
                                        <p:strVal val="visible"/>
                                      </p:to>
                                    </p:set>
                                    <p:animEffect transition="in" filter="dissolve">
                                      <p:cBhvr>
                                        <p:cTn id="24" dur="500"/>
                                        <p:tgtEl>
                                          <p:spTgt spid="4">
                                            <p:graphicEl>
                                              <a:dgm id="{2D6406C0-C381-4CBA-98A6-675368E137C9}"/>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down)">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AtOnce"/>
        </p:bldSub>
      </p:bldGraphic>
      <p:bldP spid="1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24110"/>
            <a:ext cx="10058400" cy="1450757"/>
          </a:xfrm>
        </p:spPr>
        <p:txBody>
          <a:bodyPr anchor="ctr">
            <a:noAutofit/>
          </a:bodyPr>
          <a:lstStyle/>
          <a:p>
            <a:pPr algn="ctr"/>
            <a:r>
              <a:rPr lang="en-US" sz="4400" b="1" i="1" dirty="0" smtClean="0">
                <a:latin typeface="Times New Roman" panose="02020603050405020304" pitchFamily="18" charset="0"/>
                <a:cs typeface="Times New Roman" panose="02020603050405020304" pitchFamily="18" charset="0"/>
              </a:rPr>
              <a:t> </a:t>
            </a:r>
            <a:r>
              <a:rPr lang="zh-CN" altLang="en-US" sz="4400" b="1" i="1" dirty="0" smtClean="0">
                <a:latin typeface="標楷體" pitchFamily="65" charset="-120"/>
                <a:ea typeface="標楷體" pitchFamily="65" charset="-120"/>
                <a:cs typeface="Times New Roman" panose="02020603050405020304" pitchFamily="18" charset="0"/>
              </a:rPr>
              <a:t>多元家庭治療的小組活動</a:t>
            </a:r>
            <a:r>
              <a:rPr lang="en-US" altLang="zh-CN" sz="4400" b="1" i="1" dirty="0" smtClean="0">
                <a:latin typeface="標楷體" pitchFamily="65" charset="-120"/>
                <a:ea typeface="標楷體" pitchFamily="65" charset="-120"/>
                <a:cs typeface="Times New Roman" panose="02020603050405020304" pitchFamily="18" charset="0"/>
              </a:rPr>
              <a:t/>
            </a:r>
            <a:br>
              <a:rPr lang="en-US" altLang="zh-CN" sz="4400" b="1" i="1" dirty="0" smtClean="0">
                <a:latin typeface="標楷體" pitchFamily="65" charset="-120"/>
                <a:ea typeface="標楷體" pitchFamily="65" charset="-120"/>
                <a:cs typeface="Times New Roman" panose="02020603050405020304" pitchFamily="18" charset="0"/>
              </a:rPr>
            </a:br>
            <a:r>
              <a:rPr lang="en-US" sz="2400" b="1" i="1" dirty="0" smtClean="0">
                <a:latin typeface="Times New Roman" panose="02020603050405020304" pitchFamily="18" charset="0"/>
                <a:cs typeface="Times New Roman" panose="02020603050405020304" pitchFamily="18" charset="0"/>
              </a:rPr>
              <a:t>(</a:t>
            </a:r>
            <a:r>
              <a:rPr lang="en-US" sz="2400" b="1" i="1" dirty="0">
                <a:latin typeface="Times New Roman" panose="02020603050405020304" pitchFamily="18" charset="0"/>
                <a:cs typeface="Times New Roman" panose="02020603050405020304" pitchFamily="18" charset="0"/>
              </a:rPr>
              <a:t>Ma, Lai &amp; Wan, 2016</a:t>
            </a:r>
            <a:r>
              <a:rPr lang="en-US" sz="2400" b="1" i="1" dirty="0" smtClean="0">
                <a:latin typeface="Times New Roman" panose="02020603050405020304" pitchFamily="18" charset="0"/>
                <a:cs typeface="Times New Roman" panose="02020603050405020304" pitchFamily="18" charset="0"/>
              </a:rPr>
              <a:t>)</a:t>
            </a:r>
            <a:endParaRPr lang="en-US" sz="2400" b="1" dirty="0">
              <a:latin typeface="標楷體" pitchFamily="65" charset="-120"/>
              <a:ea typeface="標楷體" pitchFamily="65" charset="-120"/>
              <a:cs typeface="Times New Roman" panose="02020603050405020304" pitchFamily="18" charset="0"/>
            </a:endParaRPr>
          </a:p>
        </p:txBody>
      </p:sp>
      <p:sp>
        <p:nvSpPr>
          <p:cNvPr id="19" name="Up Arrow 18" hidden="1"/>
          <p:cNvSpPr/>
          <p:nvPr/>
        </p:nvSpPr>
        <p:spPr>
          <a:xfrm>
            <a:off x="1771655" y="3956988"/>
            <a:ext cx="441434" cy="283857"/>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Picture 37" descr="IMG_030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65901" y="1754945"/>
            <a:ext cx="1761023" cy="1359995"/>
          </a:xfrm>
          <a:prstGeom prst="round2DiagRect">
            <a:avLst/>
          </a:prstGeom>
          <a:solidFill>
            <a:schemeClr val="bg1">
              <a:lumMod val="85000"/>
            </a:schemeClr>
          </a:solidFill>
          <a:ln>
            <a:noFill/>
          </a:ln>
          <a:effectLst>
            <a:outerShdw blurRad="292100" dist="139700" dir="2700000" algn="tl" rotWithShape="0">
              <a:srgbClr val="333333">
                <a:alpha val="65000"/>
              </a:srgbClr>
            </a:outerShdw>
          </a:effectLst>
        </p:spPr>
      </p:pic>
      <p:pic>
        <p:nvPicPr>
          <p:cNvPr id="39" name="Picture 38" descr="IMG_2978.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8463241" y="1783975"/>
            <a:ext cx="1705464" cy="1239780"/>
          </a:xfrm>
          <a:prstGeom prst="round2DiagRect">
            <a:avLst/>
          </a:prstGeom>
          <a:solidFill>
            <a:schemeClr val="accent1">
              <a:lumMod val="60000"/>
              <a:lumOff val="40000"/>
            </a:schemeClr>
          </a:solidFill>
          <a:ln>
            <a:noFill/>
          </a:ln>
          <a:effectLst>
            <a:outerShdw blurRad="292100" dist="139700" dir="2700000" algn="tl" rotWithShape="0">
              <a:srgbClr val="333333">
                <a:alpha val="65000"/>
              </a:srgbClr>
            </a:outerShdw>
          </a:effectLst>
        </p:spPr>
      </p:pic>
      <p:pic>
        <p:nvPicPr>
          <p:cNvPr id="40" name="Picture 39" descr="IMG_0101.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auto">
          <a:xfrm>
            <a:off x="10158314" y="1832046"/>
            <a:ext cx="1652247" cy="1263119"/>
          </a:xfrm>
          <a:prstGeom prst="round2DiagRect">
            <a:avLst/>
          </a:prstGeom>
          <a:solidFill>
            <a:schemeClr val="accent1">
              <a:lumMod val="60000"/>
              <a:lumOff val="40000"/>
            </a:schemeClr>
          </a:solidFill>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510677" y="1832046"/>
            <a:ext cx="1266080" cy="1205791"/>
          </a:xfrm>
          <a:prstGeom prst="rect">
            <a:avLst/>
          </a:prstGeom>
        </p:spPr>
      </p:pic>
      <p:pic>
        <p:nvPicPr>
          <p:cNvPr id="7" name="Picture 6"/>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237957" y="4961415"/>
            <a:ext cx="2347298" cy="1147760"/>
          </a:xfrm>
          <a:prstGeom prst="rect">
            <a:avLst/>
          </a:prstGeom>
        </p:spPr>
      </p:pic>
      <p:graphicFrame>
        <p:nvGraphicFramePr>
          <p:cNvPr id="12" name="Diagram 11"/>
          <p:cNvGraphicFramePr/>
          <p:nvPr>
            <p:extLst>
              <p:ext uri="{D42A27DB-BD31-4B8C-83A1-F6EECF244321}">
                <p14:modId xmlns:p14="http://schemas.microsoft.com/office/powerpoint/2010/main" val="2885547194"/>
              </p:ext>
            </p:extLst>
          </p:nvPr>
        </p:nvGraphicFramePr>
        <p:xfrm>
          <a:off x="1903865" y="3059723"/>
          <a:ext cx="9049751" cy="351873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3" name="Picture 12"/>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9273193" y="4957249"/>
            <a:ext cx="2274579" cy="1546336"/>
          </a:xfrm>
          <a:prstGeom prst="rect">
            <a:avLst/>
          </a:prstGeom>
        </p:spPr>
      </p:pic>
    </p:spTree>
    <p:extLst>
      <p:ext uri="{BB962C8B-B14F-4D97-AF65-F5344CB8AC3E}">
        <p14:creationId xmlns:p14="http://schemas.microsoft.com/office/powerpoint/2010/main" val="3945772098"/>
      </p:ext>
    </p:extLst>
  </p:cSld>
  <p:clrMapOvr>
    <a:masterClrMapping/>
  </p:clrMapOvr>
  <p:transition spd="slow">
    <p:pull dir="ru"/>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xQTEhQUExQVFhUXGBoaGBcYGB8fHBgaHx4fHB0cHRwaHyggIB4lHBwcITEhJyksLi4uHB8zODMsNygtLisBCgoKDg0OGxAQGywkICQsLCwsLCwsLCwsLCwsLCwsLCwsLCwsLCwsLCwsLCwsLCwsLCwsLCwsLCwsLCwsLCwsLP/AABEIAKgBKwMBIgACEQEDEQH/xAAcAAABBQEBAQAAAAAAAAAAAAAFAgMEBgcBAAj/xABIEAACAgAEAwUFBgIGCAUFAAABAgMRAAQSIQUxQQYTIlFhBzJxgZEUI0JSobFi8DNygpLB0RUWJDRDY6LhVHOy0vEIJVN0wv/EABgBAAMBAQAAAAAAAAAAAAAAAAABAgME/8QAIhEAAgMAAwADAQADAAAAAAAAAAECESEDEjEiQVETI3GR/9oADAMBAAIRAxEAPwDRrOHVwi8evHcc1DwbHe8xGLYSScFCsl97hJnGIuFAYKFbJH2jyGOfaD5YaC4UE9cGBovvzhNk46AMOLJ5DAFCO6Jw4Mv5nHu9PljhkbBbCkKMA9cIKVjmpj549oJwBh68cL48Y8JIwCEk45hRGOYYqOXjlnCxhOAdCbxzCscwWKhJxzCyMeAwWFCMcJw7oxzujg7DoaOE4kCPCwmDsHUhEH1x4IcTqGE6sLsPoQ+6OOd2cSi2G2kwdmHVEdkIw2VOH2kwgyYdk9UNGM4SU9cLZ8JL4dipCSvqcLSPbrhGvC0lNYG2FIIasKGGtWOhsQbD2PVhoNjwbCAeAGPE+mGwcQeI8dy8BAlmRWPJbtj8FHiP0wWFBI3joXAD/WuM7iHOMPzLlZiPqFw7lO1GWkYJ3oRzySQGNifIBwLPoMJSQdQ+CMd14G5zikMIuWaKP+u6r+5xD/1tyX/i4P74r63WBtBQf144WOIuTz8cq6o5EdT1Rgw+oOH9eCwFFjhJOPa8c14LFR2serCS+E6sOwoXWPYRqx7VgsKO45jhOE6sOwoVWOEY4WxzVgsKFVhS4b14CcUUz5vLZVpWiilWRnKHS0hSqiDcxYJJrfbEydKxqOhHiHH8tDtLPEh/KXGr+7zwPPbbI/8AiF/ut/li1cN7OZWAVFl4l9dIJPqSdyfXBHuVqtK15UMY/wBGadCjZXiGazhP2KJFhuvtM9hX9Y0FMw/iJA+OJq9ls4d34gQfJIFA/Uk1i3KABQ2A5AdMUDtzncwk5CvKkQ0tq3WPZbI1VV+8T8PTEuTKUUTpOznEF3jzsUn8MsFfqjXhEfZnOzf7xmhAt+5ll3Pxkkv9BgvlJpu5yFFrbQJtQ8RHdNZIO4JcKfPFP7W8Tmink0ysgMq1blVpeQW2AO58RG1Fbo3g7MOqLF/qBl+sucJ8/tMg/QEL+mImY7HZmLfK5xnH/wCLMqGHwDoAw+d4D8YzcxzEYXMOokMagKwIBIiBqz4t3va9gcaBwJy2Wy7MSSYYySeZJQWcCkwaRQZePGE6M5FJl5OmxdH/APLdR4vhsfTCD2mjJ8MOaf1XLSEfXTjTjjt4v+rI/mjLn7SxrfeRZmIfmky8iqPiStYJwzq6hkYMpFgg2CPji9ysADqI01vfKvW9qxlGSmh+25v7JX2Ystafc7yj3hTppJI5bE3i4cjbpky40laDpOHEbbEZjhaHbGplQSLYg8W4n3IQKjSSyNoijXmz0TRPICgSSeQGJROAvamcxLFmEcLLBIGjDAkOSCpj0rudQNCutYh+Yar0Kwdm+IuAZM3DCfyRQ6gP7Tsb+O2HG7LZ4e7n1Po+XWv0N4sfAs9JNCsk0DQOecbEEj6fsd8ELxz9n+mtIpK9mM/IdE2biSLq0ERWU+luzKPiBeLBwbs1lst/RRKGPORvE7HzZ2sk4LY4G3rr/P8AkfphNt+hVDMefRmKq1kGjQJAPldV089sN8T4ZDmFKTxJIpFUyg4DcS4XNIsixeBGEm3eba2R1DLQtd23HnvVg3E45w9k71VGoSahl0DtaMUjGoUOesOTv68iaQydlezfDsuaWCBWtea2xLkhedk2VP0PlgjlYstIGCJEdJphoGx+BH69cR8zw6T7YcylMO7jj0MdqDylmXbwsA436ixtzwQysGkuzbszc/4QToUegB+pJ64AAnE+xOUlJdE+zzdJoPA4+NbMPQgjAocI4sPCJckQNg7xyanHQkK4ANVYHXF5x7DTaFRRRlOLICWjyU3kEZ4z/wBWsftjmX49Uqw5iKTLStsgkA0uf4JFtWO3K79MXvFC9pfEgz5bJhTreRJe8IoKqHUQhPvOaqhvV4pTYnFBnVjmrDETbC8LvGxkOFscLYReOXgAXqwkthBOOXhgLLY4WwgnHLwAKLYB8VywzWcyuVdu7XxT94DTloyAI42/Cx1Wa3oHBgnELinDo51CyqGANg8ip81I3B9RhSVoadMvoGETSaVJ3NC9gSfooJPyBxlebyk+V0SxZnONEjqZIhJrJiB8WnUCxIHS7oHrjROH8cy2ZTVDPG4I/C4DD4i7U/HfGDVGqdgvLcekb7RqBQKG0MI5qUhQdy8IWgbvV9MV7L9rpJeISQSIjpGrMgMPuusRN3qNWSw8tJFHezaMxw/Jxi2lCbMCzT1s/vAlm5E7/HfEHhPBMhMXky8xlsGNik+rwkaSpNk8tueJGDeFdp2Emh/s/dQo7sI0FoEC2Y6mJuna9jQU4sOY7R5VO9u/u5abw/jC6tQvYjatXKwR0w/F2diVy9yFmBDFnJDgiiCvugHa9IHIYbi7OZWtIW9MXdf0jEhL1bnVeq7Ov3vXAAPzPaqMqe6i1CSOZ2YlSgaPQpDlWNimG4PKvkjgHGpZJo4zYUq50qi6AgpUKtd6TTbbnl0ODi8GjuMkuxj1gFmJ1B61BujA6V2roMdyvCI431pYIDbXtbEEnfe9gOdADlhgM8Nz8rTyxyKlIAbTV4CSaRidmYpTbVVixuCS2I+VaMlzGytbeKmumoCtjsaA2wL7ZccOSykk6qrMtBVY0GYmgNt7wCCefyUc0bRyorowplYWCMZguQXJ52XKRsWiCJLHZsxhiwMZPppsXvRw/mO03E5hQOXy6nqiMz/JnND6Yi8L4X3ZZ2Zndzbu5tmPqf8ADljWEXdkSkqCxOFxtthgthaNtjdmRKac3gXxDNd1mMrmXRpYoWfWqjUV1AASBeZK0eXRjgiIGvlzxzSavEumqGrTst/CuO5bMrqgnjkH8LCx6Ecwfjj3HoO9gKDV4mjB0XYHeJZBG4oWb6VjPsx2dgmcExoXPJgKP1FHBXsNm1yksuRncKWfvMuzMSJFIooGb8SkHw+WOeUaNoysILPmQZdQnQ6m8UcWrvJFihCGtLfdsQ++wsUSMPccmnSSR40l1GCKjGpYa1M50bI97lfIbiyLxK7XdpVySRnQZZJW0xxggajzNsdgAN8Dcp7Q8qaE6zZZvKWNtN+jqCp+OJKJ/CpHiZe8LhJGk8JTZXMg0AUti9R5k+ewGG81n5hNOEM7aHoRpGCmj7Or2H0H7zvDsCSdx4T1W3bnh1X9qjPoLJ+gF4FZn2hwLZy+XzE2o2WWPQpOy3qkq9gB8sAEvL5jNsC1zeD3QY67370Dxao1b3CeQU1v64k8PzUzd+veSalhVvvIwoSUl7A8ItPCPMVdE9Iie0XJ194uYiPUPA/7qCMQpu2mX0smVyksxfmO77tGvqzPVjCAnPxXNt3TxpLcilwhS0AYOVUkJQK0l243PKjvOySu8sZLTMiOSrSxFGJMbBgQEWlBIIJA3JAJoYA5fttm1X7zIagNvuZV2r0k04dm7eyigvDp9Rr3njAF+ZDHb4YdAW3OZsIReq3YIuxI5aiTXIdLxWO30BniVYz4g8Tgke4VkWyh8ytivXE+DPyyZeKWZVjkIktEJKgCQBdyASdIG/qcNK6SMuo0N+o+PX4YaRLe0N5dCQLZR8xiUcv64azQRKKqD5G+mwN+ow6MwFHLly3+Axo2xJIakUDrhIjYiwLGFuSUtlFHrY8/rhqObwjegPL1+OHYqR3um519cMl8KVDv4l3O/iHIDpv5Y54AGHhu9je/ngsVHHsb0fphKknkMdizNVqNg7/ryOFyZlD1P0w7FSG9Lfl/XCNRutJvCJMy1nSwr1G+GO+bzw9E6JtN+U4C8S7O5eVtTwIW89O/1GDKcQJPLf449PxFQ6gWdfuiufK+Xrid/Cs/StR9kcsDqGXSx102f1wufs3CTaq0cle9GWRqHmUokfpizF3JVQN7r67YefKiter03U8t96+XX0wuy/B9WUxuFSnY5zNlfymWgPmAG/XDMfZiJTqVpEf86yOGP9ZrtvneL1FEjQrro6SxC8rFb3W5HrgdxaOARxs9x6j+Cze1m9z6VtgTj+A4yq7AKJnk2TP5iv4gjfqVxGzWSzEt/aM5mHWr06win+4Af1x6WZSQFZ23HPYc/TD8sJOs1erawRt8uZ3AxbjEjswR2M4q+ReaQZZ7kAUQoyiOx+NnZqLf1RdYkcS4lNnJVfNsipGbjgjsqp/MzH3mHnsB5YjO+E68NcSuxPkYYXiigUFP1GEtxb0OBbKwGog0eR6YcjyrsupUdhq06gpIs1QvlZvF4RpIl4o3QAfr/wBsegzFqCZGv4E/44Gygg0wKnyIo4ey6MVFKxG/IHzwAX3JqGUuLJJqvnW3ryxx2Aq1NAeVWfIGqOImSzjyPUY7vVtbsqi1Nnw7+fl+2G+IZhmeI6tQMb3R8OzDcE7Yw2zoyg9HBEBakkUQbJ6VQ9OZPyxBm4VFLCVzEVi2/pPRhpYHp4dwR5XiHmIgRIgdDSXasN9wOpFECzvhOcQxgKSWuxdHY7EA8xe5G3lhejugNmeDxSr3QzkxiB/o5CH01tatIpI9DZxYuHwQiJYhJrCAKNTWWodTW59cDM3mJIy0bLCzKbKhNitcydvDvy54VNGlKyx6AWTS2gjewdPnZGw6bjfDpIVsOJwsHkE6GxRNHcUaA/XC5cqgojT4eYK2Lv8ATALhsDjXpzOgLdUp8RXmpBobVg0nel3TmhOpn232HhosWr/PEvGOLsdaB2GyJ+g/Wz9MMwZfcUF35XRv64D5jikxaVSWDhDpVfCEYVW3I0T1vnh3h+ZzcYPeh7tBTVsGNG65edczh06C02SoZtRYHSDq0gDYty5DrzxPTh0hbSVNcrvavP6YB5fSXMuo0CNJB1ES7GiBsNI3N8tsFkz8pj1tKAlHUdAJOkajuu90Pngb/BR30kcfGjLJR6EX6FxY3wJ4fbOoXTZsbnbl1xK4vmRLkY5ASQQd9xykA5dMB/tZ2P5d9rJ5VhIH6WHNZCYitKtttTAAdT7xGBCZ3nWnYkGwOfXCY+IHnquujEi+n0r9sQ3z7FdNiunhqutcrxpFP7M5NeoJvnKsKdr2JAuvLlhk5lvP9BgZ3uOGTF9UQ5MItL8cJM/qcQDJ6453mHQrJxl9ccEuI0WZKmxR9CLH0OGzNvzA/YYACERU3qbTttsTfpg3l4IGWPw7kLqOo3ZG9jpV38sVWViNiRuL2III6bjbHhIPIfz8MRJN+MqMkvUW3iESldKWrqisCFoldtvP1I+OJP2aGR4pGUawxK0a3NE2BsefXFO+2t5kfDD8OfYABXK9B5LuPn+uMnBo2U4ssmZUQxswYlu7D22+96RXpeIuR4g7RROxB1uynV6cvliPOXdNLOhGgBgaB2JJ359L58+WGGEmlVpGo2qgHYjbUPQfuMSlmlN6GuIZjvwvhI8ZGzACgPFe1kELsB54FZnJ5eVmAU6tXjYMdtjQU8tN+XlgFxLPZiJSwYlgT4SdtxTHlamj6jngEO1LQqw0uDIKNOLq7oGr59eeKUWvCXJfZcDWTCSSABXV9TgWWGx2A3IoeXM4r086u5ZDS2KBHIVgLxDtI2ZjK+IBFNW11q22sDy6Yb4VkpFRczsUKgAFrryOnz2/TGiWW/SG/pGgcX7KxCKKRJNBkKKQ7Wo1H81XfQVtgSmRASX7sG4yFLcw9yU9/wBVQaGGv9JvmYIlMg1d7DakquoBixoUBYFNXPkPLE7PTOSqAMqIh1hxQG7MzCrslTp+W2IuS9K6xsZ4VLHI2pVuNYpJNBGxrcAg+dEYsVq0KLF3YDMjaU2XYrq0nldg88VTgmXCSzlFYK6FY1Hi3c6QgPM0SBZ896xMy2auFe4EbscwVAB0iIaAfdbewWY7DexhS14UsWiOKzR5iQpp0sN20lSTWwJYWOVdb+GCHD89JHGqKVpbq+fP0rDGW4CdJljicEkhgS1m20jwt1J3J5AYV9jnFjuW2JH6/thN3iKiq06WIGl20tqYAhNdHfSxXfWL8+g+GIHHInMOXMULWusFCQNN+ZY0BsTz5YIZFstHNrMpkPed7QDDxlrvVdAA/h/wwA49xGKSWwTR1Ait1q1HPma8vTFxbvCGk1ong8L5cOXQC0kTVrTwlh4ebb0bG3n8MRc7xKTv/wCkeil+8dt8PQ8M+1EhCQI7csxVQoY3Z/Fz6AYem4TGCWecFlBW0BCn4BwCefTGnZXbM+tKkR4pcwpYsZRbHxG6KkDaz6jlyxL4LxA/eW7mRZL1NJsUsUKJ5ggm/UYlyyROXZndA6hWZy2hQtHUq1XT44pvaXNLl5AvdpKCxeN9wx5Uw1LY35fDCu8oGq1MvOQ4ge9koBnY61oq7x9DW52ry53g/E50WobxKAWZSusnardtifhtjHJ+NSZKUGJYg2kEkWeY8SsOR6j5emNgzPGMvJFGS5ApWsUTzDAbEgbgcyMZzXlGnGwPn8lOHV4crI4UMCv6cy2/mD8LwYzE7d3pcFR4dYAOq/Cq21kCqB2574lxdrkdlPhA1Wed1R5UCreWxwL7RZn7Q0ixyLHHSMXLEMpFEUtX7wHxxHZtpNFJJJ0yVmsiY43ICgM+rayWbkbB9R0rbEk5ILqjKaWaMDSDqJUt4gQNuZ+mImQ7QLHAEnZJmUltWwLb+Hwuos+Zwxle2RQnTl1vbqB8QW1E18sL5BcSdx6ER5HYEeJthWx1An06YrWYUd372okDYX1Hp+2D/EOKHMZB5GVFqRlpSSNqPM9cVuV7iJ/bFRv7JlV4RI2Or8qkb6hXi+e+Oh8DYW3vmcSBIcdKVHNKVkwPjvfnl0329cQtZx0Tmq2+g/fnhk2SS+O68RO9x0S4Asla8J14Y149rwDHw3ljrOR5Yj97hDy+uAAxwnIPOSsZWxzBPIefwxNzfA5Iq1vCL5UxP6KpOK/lMxEwKvMyqeQAvSTtfhH+NHBaPMZePSqQixf3neNDZ290qQW5X5csYSm0zaMVQ6cqjbDNQX5FmU/9QBwuRpIYdJ0GInnFKed/wkgb+gwleKz7jvjILoNQJr4gXy688S81xhYiHbL6yxK2JWY7bg6D7oPnQ8tsR2fhaj9lV45HG0LuNYYEcwCGB5jUqjf0NYp2dPu+l40XtRxxJ8nKBA0bqynUeValBG9b7+WM4nUnkCfgDjWDIkjmUzDIsoUXqWifIeeD3D4C0FoB4Y9RNgbLu2x5nf8AUViuO7xhh4lDgg8xqXmR8Lo/IYN5aQpCulihKFSehBG4I51sN66YqQl6DoJDrXrW/n/PLGk8Czndwsp/Hl4kAbnRu9INE7eXLnjOMrxzJqmkpmQw6gpu3K+h2s1eJs3bSDwaDmIylESFI3I0g0ulrWiaN1ieS5fRcI0XLjOYM88eWyzCO43Ic7FtTBtZI332I5H5YIZCNYsvHJlZFyzt4gZDqDHbUxXxGyKF1iNlslebGad/vDCo0bAV3aEvX9axtQFYbZfucqP+SP1/+Ou2MW8o0rQ/J2jzOpgJloEgeBeX9mz9cKj7R5mt5V/uxj96P6YBP3mp/u1PiNW5PU+tfphSd7XuAfCR/wD3YgYEj4g66gpK2dyoFn51dYFMdUhSOKWeTmwRdWkdNW9C8KkzG5+OL77InT7G+kASCaTvT1LXak/2CtemOqb6+HLxrtjKn2eyWZzbyQwJ3KLXfSTIw0k8lVQQWbrzrHu0/Z7MZACWRlmgsBpEXS0ZPIstm19Ry8sXztJ2jfLzaIlRqjEjhrFjxCgwvewoA/iHngtlJEzWXqQRyK1q614TvyIbflRo+eMu7uzboqozfsv2gyqB2KrLMG2YSLqAoeGjz3u/+2Kb2zzQZ0dlJNvVnlveNW7eJksvCiyZJJe8YIgRFXSx2BMm2jntvzxivHw4tCsgCOwQSe/VcjXMiqvrtiou5WS40iR2mnHeKwUUUG3rZ3xcOyHDhLknlBYaLpeYWqF2bNeg9cUjjgvuj5r/AJY1H2VQBuHS3yZJR80N8+t2MVPEKCTwFyZrSxX8pr6YMLmINClkLuV3O4prO1dRWn9cVvibVNIP42/fC55T0P68+Xn9MEl4TB+hPi2cUsDF4VKi1oeFhsQD5Gg3xY4hZfUxoCzz5/57YHGTny5/U8rwkydCfXFRWEyfyL3kX/8Atc242kY7EHmgOBAsw6qNUKPodunrid2ca+G5keUl/WP/ALYExS3HzPIdcYv1m61IjcGhSRwskqxLRNsQLABJonYUBdmsEpeERllEWbgZWvcuPDp3aypI2Fc6u8V/hEoZnH/Lcf8AS2JmTH3Dbb/fjlv/AEINdfLlh8k5KWE8fHGUdLBNwGBFcnNKwHuspSrAs2AT1ry2xX0t3VFKnfSCBQPryBPzw/k/92b+tJ+y/D/DEPgr/fRb/iGDjm3di5YJVRa4OzsGgMXzLE/hWNVNjn7xqrGxvALjWT7l9tQQglddagOurSSv0OL/AA/0aH+t/wCpumKP7RgNADEqDHJZ8htvghNthOCSwGcMyObzIDZbLM8Z5SOyojeq6tyPWsF+H9h87LIFzBXLxAWzRuHd/JV28Pq30xfOx80j5LLNLH3T90tp5UKBrpY3rpeK/Fn8y5lp3YLmVQ6XCMmuSu7YMD/wynwLHCfJItccUPD2ZZCuU+r83fvd/Wv0x3JezbJqxaXvMwPwrM5KqPgKDfO8Re0XEc2szIpcAqo0q10CC+xGko3gI1+IWwFYh9p+PZqNICjSamjBIWiSSCDdIAX5DcAK1Yiy6D3EPZ7kJRSwCBujwfdkf3dj8xiuR9jeJLKo1wzolhJJHK2p6FFQ7j40aGJPE+MZoZfK91K/3g0sygtTGSNNJkdNXh1OA1i6uzi2diZ2kj1s7nWI5Ar3aqyA0NRJIu99gaNYVjozzjnYrOwhpliy7RqLKRO2ugNyA4386v4Ys3Zn7GMnFOwUd4lszJbepF+ID05YK8TmzrcJ1wqjZtoVLahXvLb6RXveQO2M94fKFyUNEkdztfOrNX/Pnik3LGS0o6h7ttmFiOcy0agRfcOKqgQVuvjqv6YoUmZYClYgHcgHFm7UZtJ1V9bCRY0RkI2cKBRFdRW97/TFUSJSN20npfL5npjWPhmyfwuATJMHJL+ERsTspIbn6E1hffgQJvVL9DpPMc8BTPoBZHcAcwDRJ6XXT1xPzeajOoAnWA+rqpNdeTDfphsSKuzE7nmdz8cIfkfhhV+lenljsY3HxH74ps1NrXPIcy6jVrjytG12oRhrDdd9qA2o4dleky4v/hJ+58t8DM3Ke9k9MrmD8z/8YISsNWXFA+GMcz+Y+Xx6Y5WygpGbLet/v6n18sLTl1+p/wADiMEJ6Hn1Hn8r+uH0XbYH6L/niRmcSy+I1yvlz/XbF19kOWkMmanHhgbTGFH45EvU/wArC3138sUniGUeJgHQqWGoBh0JNHGo+ynMo3DYVQjVHaSDqHBN38eeOrleI5eFaw3xzLITG5HiUsq8qthsTfQMFPJqrlhrstnkkj0qjIEWPSGHiZClKxNUb0sLHRRiZxnLCSFxqCkDUrkWEZfEHr0IvFV7KSQQ5ju0lBMiBiI1+7LksAPzLpXTsQBv57YwOguHEMkk8bxSqGRxTA/zzx838amJFsSxWStR/EB4b+dY+lpFsEbixW3PHzp244U2VnmytlxHoKN/AR4dW96unLfFwekyVojcQCHLqwB1LVG9qNA41P2LMp4fL6STKfmit+2MfkZu4QaWs7cq/X5Y1X2IMRlszGw3ExJ/tRL/AO3Fcj+JPGtKzxi+/kHr+4GJa8KnmoxRO9X7oG2Ge1GdjDFBFUgVdTtYDE1uCDTeGuY6Yn5mSLRlmfMSqWy0f9Ep0sEZ7azR32G4ugMOTtImMabIM3Cp1KoY2LEbBaPI2fdJrmD88T+zHE1U6Gyyy9QwKK92ObOOXoDfpiVwHJZjOPG+UdUhgV4zLmF1GVmcyMAisBS6gL1dMTW7DZ9ZjJHPlCSeXdMgUk7sFBYEjnXXljNztUaRgrsZznacLqhZe6DB/BqdncgeEqgB2snl9MBMjxBG+7JKvWyOGVvo4BONU7N9nocrdKGlazJOw8bn4/hXyUbDEri3BMvm07ueNXHMHqp81Ybg/DELC3pgvZvPKJXEjIDTAWRzpgOeDfDGBh2o+KWiP/1nOx+IxrGW7JZBBpjycA5g3GpJ+JNk/PFU7Rez9lYPw4JHZPeQOxWI6o2TWtA6SNXIDfBOXZ2EF1VFXyCqYH2/E3Pf8C9Tv/jiDwp/vov6y/4YLydn8/lYn72BJUvUTBJqYDSAfAyqaodMVVuO/Z1ieBsvKZPeDoT3LXtuaIIB5j6WMVB6yOSNpGyRS/dqK8/L8x6nfAnIcIXPtOJaeNCyG9j4t9IYb1VWd+mKhwbtY9kZnNZPehGsRZjqLdaB/f44uvZ3LmaCM/ZYpQTIHksa1Nk+W4J2xD+JaVgfgXa7M5bNx5ed1OWVjG0rp4kA2W3VtJBNDWQOe/PGlJFlwgruglh7BFEg6gxN7nVvZ5nFISNYc07SopKw928SgFKbQQtHY0ATpW+Y88Ji7FZORQ6RR6G3HvaN/wCEWq/QYVjLwuSys/3uiGW9telW5dL9PLHZeD5d6VolIVaEZJ0Bf/LvR+nQeWM3y3ZmL77uXkhKyyKPs8rRrQKgCkNbX5c8C89wiOEGTvc1qBA72Odu91XVEs1EXzGCwNlmy6soUqCoIIBGwK7ih6EAjEPhOVgjFwJHGDse7AUGthekb1jEu0nHJRB4sxnXUyFApmAFhdXi0USN/M492S4jmvsi5KFliDuwaUsS5LAErHtSjfmTeHWAWbOe0tpf9lycCwKbXvnI0xoLGpUToK25DliOOExLlXgWQtJDl2N8lpaNkkfi1Da9sA5OFNDRWNu6EZQN0Bo8ydjyPrzwfz7on+kCNTEZeQtYAXSAgob2SfPYDFL6Ie4UDPwjUTqLUAD4duXmdz8rGGGn07ALyBsqCfrzrEaTiMb7ICDfIgcvlt+mOMw33HIdcbP0z+iPLmWfmRQBB2oUeYIHnhWSy7StmGAPhRnI9PK/55YZiXWp3Wtzz3B8x6dDhuLNzKjlNfdsCrNpJUDqLIoX/hgbzBpbpBGLbwHsFmZ0inBjWJgHBJYkgNyIRSQdvpitZDISzGoYpJCOehSa+JGwxqmS4y0GSysCs0M0YVZUdCJNJNExBwFchn6HleJnP8NEiXxPhEo759BowSLY3UXZBJHIc7JHTAPivaxIsxFSs8aqh1Ka1Eb0t1tyF316405eISxRy5HPBS8kUndTICEmQ7MCDurrqvTZsbg4p3bT2bp3Mj5YF5ItIRULEsm2xQ34VB2YHpWMlX2N3WFOzntLzzxJEszx0CGZWtnv1ayOvLfAHK5hwo8b9fxHzwVimWCN0nyjRs3hSQow0+ZsVbAXvfngeZNRJEgIvagw2+FY0VGe/Y1kuISNM+t2bVd3vuOX+OLt7O87GvE4UjaRS6P3w1eFyFBXw1W1nfc4ofA4g+aRTekudVc9PWvWsW/tXl4snmoc5kzoCqGUAOVLg0ys0mk+JTvXri5tVQKPy7G8NKCCKsEUQeo8sUaDsu8M+WIlhtDY1mi3jUkLG1iyg95aOoWbvE/sN29h4ixCo0cqKGdGqq5eFhzF+eLJxbh6TtH4b0yRMdKqTSvqG5IoBqJq+uxvGBoTe8Vun8/HHz/7VsrLFxCcyNfeqrxkDbQPDpo9VN/XG68UzyZdJJJCVSMFmNXSjrQxhntR7Qrnpo5IVbuY0kVZGFd41qWoHegNPPzw4+il4VZpi2WFnkT6b2a/fFs9mPGzl4c65kXwrrEbbtIRG/u2QTVb+mKbkgXiKjqx5/AHDHDJCrqytpvUCdN0rKVO3U0TjeStUZxdMN5/jgmnbMFIytKtOOun8oNeeDOYmD5bJHzjkT5LKxP6EDEVeHJkJFWS5FkjDqxQA6XR4yAG5shINg7Eg4YyrXkssBtpknTnyBKMf59cS2qwGjQ/ZFxRjHNlu7OhJGdZB7o10Sjfxdduhxf/ALU4kZUj1BI0kZi1UGLjlW9aCfmMUf2Q8ThOUOXBCzrLIzKdmcObVh5jTQ/s4vknCw5Ll5FLIqMFarC6iPX8bfXGLNUVvJdqWmO3cqCWOpmIFBY2r43IR8sFo+0YWCVyoJjk0CtYRuVHUqPd30B+WIicAMekLIQVkLjUoPONYqPyW7wYi4YphAcnVrMgdBpIeiCev4SQficIYKyXaoGacaQRErPpX3yBHFIKBrn3hAsDkDghBxZnmVGER1prBil1hQPzeEVd7HrvyxH4b2dETtJHIUBFbgGvDEmxPpEOd7k4k5DgphkUrO7jQqlSq+ILfiJA943ueZwALyWfDpNIQVWNpFN733bMhIA6EqTj5o4tlWZXzahRFNO5RfxAEsRtXLbn54+iM/2oyWQJSWUhiXkCabYhmLGgvPcnFG4XwqHOZHMRyAwxzZhpV0ka4xrtNV2CPQefzwduuh1vDOeAZBo1+1NGCFMbRd4oZWGsBjpPMUdj8+mNt4Nxdsrw/NZiSIAwksY1IFqOVVYFqbxnXEpVRHU6W0MVGx0soGllK+THSfTB7hOdMvZ/PsRR7uQV5BdgOQ6DCm70IqgdD26yE2bmzEzZlY5NOqEoaA0hL1RMbNgbbA306gOP8Ry0uZkfI94sLD3WBXxDmVGv3TsaodcUUY0bsb2OWcGSWYRoapES2NAXqokINiOZO4O2NWlFEXZafZ1PeVF7+KT/ANSYqzZqQvNEIJNPfyt3oB07yMRW1V059caZnOyGVy+VOXjkkUyrIA5ayAQGcjkLAAo/DEHhHY6MwlcwczO5IbU8h1qoXwxgqaO1KxoBrxnfpSRQ+L8LjzGVHc5iNSr69Mho2V0FdrqtN36jAjstn6zKq1qIg5N7UfDe3QjTi58U7OFSdGVlgRgD4/ECx57oWCjobxI7OcOjzGbzU8kAE5kVRqDaBpRS2zfCro+mxGBTpaDjYdUDM8EGZk94wlwKFXuAepuvXzxXuKIHPEo49WowuGZxQFkClC2SL5sa5UB1xfoRHLG+X0aFZfGoGzBiBYKnwi+m2KHmGSJs1mJCTlpmKag2k0W5e6xs+g3HI4mMr8G1RmmXgWGU6O7lWtL94KRSeYJ5LvRDXi6+zbsvl83mZnlhLRRopjRiWjZiTqIYinAAFc+eA8fHMks0LSd46LmEeRXXUAm4rUSNWklW92zpxvwlUE6PdIGLbslUAM32HyEtK2ThBvYrGFP1WsF1yKoO7VFCrtpCgADyoCqwLh7SOYUJCd6ZlQjp3ZcW3neg/wB7D57R95KscUbsQxvdPEul9JDEgc4z18sIol5HhixqEijSNR0UBVHyGJua4dFIqd7GkndkOhZQdLLuGF8iCMDMx2kXuUkjR/HIqiwNxqUnmeZUkD1OEZvtIigMyyavECi6SVIJUCr3thQPLAA12v4JJmoYu6SOR4p1k0ymlZQCGF0eYNYCxcWZ8xMk0b5edYQQhbmFMpuN0I1KPD5Ufri2cK4kXlVY/FCRIdfmV7sAijyOpvpipe0HPI2dy0SUZYhI8hH4Y2RkCk9NTEGv4cDGiue2nbJZcWTeZbmfKM/PmeuMryvuj5/vjdu22Ryc8UEWbL20kpiCltyKBvTZqiB88ZRnOzLI7LG6BATpDFro7i7HkcVFkyjtlR7wq5YEghiQRz54OcSJeHdmO4rmR+/r5YBSe8ficFIz/s/qF+ex8/lyxqySb2W40eG5qKaiyMpEqjqpO9eo2O+NvPtCyQjDwS9/Kw8MMY8ZPkfygdSeWKP2V4dkzl8tJLGrySA1YvcSkE2TtsByB5dMc7RJFls/LqpY+8Qkc7sMpIHlekn1JPXGPJL5Ui4RdaFuO9sp89HPlIsmwdgsczd4rKoYX4RQLMVBoYpHaRFig7khlZJ2GlqtVeMVdGveQixg52ByolzPFoW3JQsh6o41UykbgjVQI5DA7tNEuYzc0Cr97JHG8fQFq1k30FFvphJ6ElhTuDBidK1qLrpvlZ5YMZnsVPHlhmi8FW1R94NelRu3lzBFc9sSexXCAudMc8X4C6I/Wm8LURuNjvjT8vkIWCAwxsO8i0h4xcYkDGvENiWOo/HFz5etUTHju2Bu22XKIqzle7GVlbUALXUFKhb31KwUWCL1+mBeS7C5lcmuo0dRkUgbBXVeZLCuXPbnglwDjkOe1pMGfNwRyLWhdPdiQKAoPvPprfajXlhC9uY4UWISCePdSDSkqHBPhWMnUQK3YfLENyWIrPsEcT7FzvHCoPjedNM23hBUpQKOzGip2HUY07sBxVVyBWVyXyhlSbUSWGiyGNkndaO+KZkTARG+V71ZI++EbMxZY1VhSqGbTHYYCrF3W14SOEyDMRupfLO/3cx2qQEMo+7ZQGUmibHU0TYOF2/QSrEXXhvtAyEwuRvs8lf0cw0mvMHkwog2MQ+Ke03IQsqI7THUARCurSOpJ5etDfFf432WiSIQMDOsQlZjqF1SkaQDQC7ALfL4YpU3BZMs0ZeNgokVA5Hhcg7j4gdB1GJlOjWHHZp/FPa1kEiJSQyEg1GqnUT5GwAPnhXDfaKWRHkyOYGqMUUaNlNgEUWZTy9MfP75du+NKx1OwUAWWssooDc8umNl7IZtzkMsZY9LraWykEBDpHhOxOkDmOe43xcsMkUbtD2kfP8AEVZozEqao1QkFhv4ix5XY6eWNP7EIv2V1KBu6jMg1G7JDAiq2XpjM+H8J77jMsOrR97MwJF3RJoDbGycF4N9nikOouHiZT4QNJGo+fKyV2vlhTFFPtZTO0/DIxm4ohFccuW1kAmhIzAg2OgF1fKh5YVDwqTK8NzWTC9530cndsD4ra9AKV18wdj9cXDKwxmFQ+jU8LDxBS2nUAwoiyPdU9OQwVzgKGMDUwLpGd/dVQSG8NdaB6bjC9RXjMI4L7MMzPES1xTFdUcTrsyjmWb8BvaqvljUOxPCZ8llhlpSsd97KxSj4RVC+ho2aBxauHyl1pgPdGwNj3iv6r+5x5YD3jG/dEqINtIBC0P+n98U5N+ioagiiRRrAZQoKgWdJNdSNifltWOjNoJF1g6xrVCRuajLMTvsCFP874HwZdPs6M5AZo1F2OdISVv1Xn64iwm8yu4P3k+wWhfdyetk+fniRsIniLd4NTWVk0NyC1RJ2vcCuZ5YD5riiHNd4SCNOzCmsEFQQVskWRv8cO8VD/fUKIlko3+Hu2338+WM59kGdc95Hq8C6Sq1t4y5b60Nj5YmS+LY09NayGTaEa2dd6QKPMHnZryP+eM9472RzOdlhjiYR5du8LBmtTIGOohVO7aa5kbH44t2TzUhMytqZQNtQBAOpRYJ5bXgsJkM6xx5mF5VBtNAMgTkSCDsAWFnE8b9CSsyzi/s4/0dLlswzGeBJQ0x00UQFQDoF2oJ1Ek7Acsa9lyJEEkbK6nkVIIP0wMzedZ+5GvVUUmuqKlgBvQ2v/M4rMvY7LwgLHLKJpXYqBMYOdeEd2Kar22vGt0Sol4i4XAAG0AEAKOdgBtYHPlqGrEccAy3RW6bhnWqDAAENYADsAo2o8sUTiPGJeBd1HMZc1lpixVmYGaN1rWL5OpsHeq3xF4h7Z8uFPcwTO1bBqRb9dyf0wwNLfhuX1WIxYrT4jSkVRCg6R7q8h0F4iz8KiLatNPzuzWoEspKhgGpiSAfM8rxUuBe1HIzRgyv9nkrxI/K/wCFgKI/XADth7VYnHcZRpFB2fMBbIXke7U0dX8Rqul4ANf7O8PWKJEW6S1HQHYWSo25/TFK7b5WKPiGXkQASTqyygfiUFNLkeYJ036+mB/s/wCG5jMZVpYeKZsxh2VSwXcADpIrNzJHPpjnBuEESvLLJJNKZghkkNsVBhIA2oC2bYAYlsaR7t/mMgr5Q51pV0rM8fdqTZLrzo+ajmCDipHKcMk8bZ57PP7r5fkw37bZf9oya+WVv+9I/wDlilZRvAPn++H4TL01ntD2MglyDiGODLyw5hlMh2DBCwJZjuSwIIXzIHTGW8PicwHwSaTqAbQ2nzq6q/1x7HsUmBd+ych/0flTRBR8yl1uN1k//rHvabw7veIwhmZA6+JlXUQNIOy9TYqsdx7Gcn/k/wCmqVxr/RcMgh/o5I3CtBJGGaERSqUXWpGlmu/EdztQ2NmiGRysZPetCjN4ArvplABLAqr/AAYdBzx7HsRK1EcabBnFeGIMwJu7VXDaVpf+EQqhBpoKoYu24uzzGLB2g4eoaCRUKopdpNOsXpAdTYthuDRAx7HsVF2hSx0AeDZFYEKdyDHJLIwno7mTo1jUQSD4ui/HFBfssUk1ZjJMoOZC6g9hlZuZtiOXkLG53qsex7DjJilFWgt23yKQTxtl0VUKhgmliocjdiGtCTQHh32F4gv2Q4pIrTZhJD3qjdm1SKEIdbTUNKkCtjsOmPY9irwqWJGmyQiRI2WJY0MMiWuxKNEKJWvzGuZxE7Sdn2zvdohCkS6i7b+FVBqvPcbXQx7HsZ1YX11FSznDosnmpIo0e4yDr0gse9Au3FUQzmtjQHniZxdZVnAh2A0kgkgUSuoAf2wd98ex7Cb01ikoFe4bIy8cdmBVBLNbbkCwSATQ59MbJkItcYl7xijDwpsFKsT4r62Dzx3HsatXpyxxHJTQ0IpXwMaVTQsit6HO/reJPFBvHvX+0L0u/D7vp536Y9j2F4MRwfLyKq2tkg8zuBrLCydzt06YYzOoZlVrUJFzDg8gAFVQp22vUd8ex7AvABcX+7RCmJWJQBpBFUliyPnVevTDzTMZ0J90PmK+Ucg5/wA749j2ENg7i6BlzBaxU8uw5tSMAfrvjMvZXmlhOYaRlShHRbayBKdgdz8sex7DSuLQvtErgfaCXM8Vy4DOITMFC6SodNzciilY2Oo22xqOYVUzLpEiouiQsUBJYGMkBuVLZ2Xlflj2PYdLBJ2DuFJSJQvTG97bjkPly5G8O9oVvO5If80Xt1tTv9P5rHcexLKRUv8A6hGYnIgAkVmD+sYxkJhJB8LX8Mex7DM5eiTEfI/Q4cyuSZ3VRtqNW2wHxNY9j2C6EjffZDn4oODIZXVNUswGo14gSa360LwK4P2vybAfe6Dr1kSKV5uK3qrpRtfljuPYRpdJFN9sKGTMwyR+ONcvFGXXdQ9u2mxtdG6+GKjlEOgbHr0Pnj2PYuGoT9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Content Placeholder 2"/>
          <p:cNvSpPr txBox="1">
            <a:spLocks/>
          </p:cNvSpPr>
          <p:nvPr/>
        </p:nvSpPr>
        <p:spPr>
          <a:xfrm>
            <a:off x="4267194" y="792164"/>
            <a:ext cx="7554686" cy="5578475"/>
          </a:xfrm>
          <a:prstGeom prst="rect">
            <a:avLst/>
          </a:prstGeom>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charset="0"/>
              <a:buChar char="•"/>
              <a:defRPr/>
            </a:pPr>
            <a:endParaRPr lang="en-US" dirty="0" smtClean="0">
              <a:latin typeface="標楷體" panose="03000509000000000000" pitchFamily="65" charset="-120"/>
              <a:ea typeface="標楷體" panose="03000509000000000000" pitchFamily="65" charset="-120"/>
            </a:endParaRPr>
          </a:p>
          <a:p>
            <a:pPr marL="0" indent="0">
              <a:buFont typeface="Calibri" panose="020F0502020204030204" pitchFamily="34" charset="0"/>
              <a:buNone/>
              <a:defRPr/>
            </a:pPr>
            <a:endParaRPr lang="en-US" altLang="zh-TW" i="1" dirty="0" smtClean="0">
              <a:latin typeface="Century Schoolbook" panose="02040604050505020304" pitchFamily="18" charset="0"/>
              <a:ea typeface="標楷體" panose="03000509000000000000" pitchFamily="65" charset="-120"/>
            </a:endParaRPr>
          </a:p>
          <a:p>
            <a:pPr>
              <a:buFont typeface="Arial" charset="0"/>
              <a:buChar char="•"/>
              <a:defRPr/>
            </a:pPr>
            <a:endParaRPr lang="en-US" altLang="zh-TW" sz="2500" dirty="0" smtClean="0">
              <a:latin typeface="Century Schoolbook" panose="02040604050505020304" pitchFamily="18" charset="0"/>
              <a:ea typeface="標楷體" panose="03000509000000000000" pitchFamily="65" charset="-120"/>
            </a:endParaRPr>
          </a:p>
          <a:p>
            <a:pPr marL="0" indent="0">
              <a:buNone/>
              <a:defRPr/>
            </a:pPr>
            <a:r>
              <a:rPr lang="zh-CN" altLang="en-US" sz="4800" b="1" dirty="0" smtClean="0">
                <a:latin typeface="標楷體" pitchFamily="65" charset="-120"/>
                <a:ea typeface="標楷體" pitchFamily="65" charset="-120"/>
                <a:cs typeface="Times New Roman" panose="02020603050405020304" pitchFamily="18" charset="0"/>
              </a:rPr>
              <a:t>多元家庭</a:t>
            </a:r>
            <a:r>
              <a:rPr lang="zh-CN" altLang="en-US" sz="4800" b="1" dirty="0">
                <a:latin typeface="標楷體" pitchFamily="65" charset="-120"/>
                <a:ea typeface="標楷體" pitchFamily="65" charset="-120"/>
                <a:cs typeface="Times New Roman" panose="02020603050405020304" pitchFamily="18" charset="0"/>
              </a:rPr>
              <a:t>治療對父母</a:t>
            </a:r>
            <a:endParaRPr lang="en-US" altLang="zh-CN" sz="4800" b="1" dirty="0">
              <a:latin typeface="標楷體" pitchFamily="65" charset="-120"/>
              <a:ea typeface="標楷體" pitchFamily="65" charset="-120"/>
              <a:cs typeface="Times New Roman" panose="02020603050405020304" pitchFamily="18" charset="0"/>
            </a:endParaRPr>
          </a:p>
          <a:p>
            <a:pPr marL="0" indent="0">
              <a:buNone/>
              <a:defRPr/>
            </a:pPr>
            <a:r>
              <a:rPr lang="zh-CN" altLang="en-US" sz="4800" b="1" dirty="0" smtClean="0">
                <a:latin typeface="標楷體" pitchFamily="65" charset="-120"/>
                <a:ea typeface="標楷體" pitchFamily="65" charset="-120"/>
                <a:cs typeface="Times New Roman" panose="02020603050405020304" pitchFamily="18" charset="0"/>
              </a:rPr>
              <a:t>的效果    </a:t>
            </a:r>
            <a:endParaRPr lang="en-US" altLang="zh-CN" sz="4800" b="1" dirty="0" smtClean="0">
              <a:latin typeface="標楷體" pitchFamily="65" charset="-120"/>
              <a:ea typeface="標楷體" pitchFamily="65" charset="-120"/>
              <a:cs typeface="Times New Roman" panose="02020603050405020304" pitchFamily="18" charset="0"/>
            </a:endParaRPr>
          </a:p>
          <a:p>
            <a:pPr marL="0" indent="0">
              <a:buNone/>
              <a:defRPr/>
            </a:pPr>
            <a:endParaRPr lang="en-US" altLang="zh-CN" sz="4800" b="1" dirty="0">
              <a:latin typeface="標楷體" pitchFamily="65" charset="-120"/>
              <a:ea typeface="標楷體" pitchFamily="65" charset="-120"/>
              <a:cs typeface="Times New Roman" panose="02020603050405020304" pitchFamily="18" charset="0"/>
            </a:endParaRPr>
          </a:p>
          <a:p>
            <a:pPr marL="0" indent="0">
              <a:buNone/>
              <a:defRPr/>
            </a:pPr>
            <a:endParaRPr lang="en-US" altLang="zh-CN" sz="4800" b="1" dirty="0" smtClean="0">
              <a:latin typeface="標楷體" pitchFamily="65" charset="-120"/>
              <a:ea typeface="標楷體" pitchFamily="65" charset="-120"/>
              <a:cs typeface="Times New Roman" panose="02020603050405020304" pitchFamily="18" charset="0"/>
            </a:endParaRPr>
          </a:p>
          <a:p>
            <a:pPr marL="0" indent="0">
              <a:buNone/>
              <a:defRPr/>
            </a:pPr>
            <a:r>
              <a:rPr lang="en-US" altLang="zh-CN" sz="400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CN" sz="4000" dirty="0" smtClean="0">
                <a:latin typeface="Times New Roman" panose="02020603050405020304" pitchFamily="18" charset="0"/>
                <a:ea typeface="標楷體" panose="03000509000000000000" pitchFamily="65" charset="-120"/>
                <a:cs typeface="Times New Roman" panose="02020603050405020304" pitchFamily="18" charset="0"/>
              </a:rPr>
            </a:br>
            <a:r>
              <a:rPr lang="en-US" altLang="zh-CN" sz="3200" dirty="0" smtClean="0">
                <a:latin typeface="標楷體" panose="03000509000000000000" pitchFamily="65" charset="-120"/>
                <a:ea typeface="標楷體" panose="03000509000000000000" pitchFamily="65" charset="-120"/>
              </a:rPr>
              <a:t>  </a:t>
            </a:r>
            <a:r>
              <a:rPr lang="en-US" altLang="zh-CN" sz="2800" i="1" dirty="0" smtClean="0">
                <a:latin typeface="Arial" panose="020B0604020202020204" pitchFamily="34" charset="0"/>
                <a:ea typeface="標楷體" panose="03000509000000000000" pitchFamily="65" charset="-120"/>
                <a:cs typeface="Arial" panose="020B0604020202020204" pitchFamily="34" charset="0"/>
              </a:rPr>
              <a:t> </a:t>
            </a:r>
            <a:endParaRPr lang="en-US" altLang="zh-TW" sz="2500" i="1" dirty="0">
              <a:latin typeface="Century Schoolbook" panose="02040604050505020304" pitchFamily="18" charset="0"/>
              <a:ea typeface="標楷體" panose="03000509000000000000" pitchFamily="65" charset="-120"/>
            </a:endParaRPr>
          </a:p>
        </p:txBody>
      </p:sp>
      <p:pic>
        <p:nvPicPr>
          <p:cNvPr id="4098" name="Picture 2" descr="父母的圖片搜尋結果"/>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5924" y="2054226"/>
            <a:ext cx="3779213" cy="2608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4835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b="1" i="1" dirty="0">
                <a:latin typeface="標楷體" pitchFamily="65" charset="-120"/>
                <a:ea typeface="標楷體" pitchFamily="65" charset="-120"/>
                <a:cs typeface="Times New Roman" panose="02020603050405020304" pitchFamily="18" charset="0"/>
              </a:rPr>
              <a:t>父母的改變</a:t>
            </a:r>
            <a:endParaRPr lang="en-US" dirty="0"/>
          </a:p>
        </p:txBody>
      </p:sp>
      <p:sp>
        <p:nvSpPr>
          <p:cNvPr id="3" name="Content Placeholder 2"/>
          <p:cNvSpPr>
            <a:spLocks noGrp="1"/>
          </p:cNvSpPr>
          <p:nvPr>
            <p:ph idx="1"/>
          </p:nvPr>
        </p:nvSpPr>
        <p:spPr/>
        <p:txBody>
          <a:bodyPr>
            <a:normAutofit/>
          </a:bodyPr>
          <a:lstStyle/>
          <a:p>
            <a:pPr marL="342900" indent="-342900">
              <a:buFont typeface="Wingdings" panose="05000000000000000000" pitchFamily="2" charset="2"/>
              <a:buChar char="ü"/>
            </a:pPr>
            <a:r>
              <a:rPr lang="zh-CN" altLang="en-US" sz="2800" dirty="0">
                <a:latin typeface="DFKai-SB" panose="03000509000000000000" pitchFamily="65" charset="-120"/>
                <a:ea typeface="DFKai-SB" panose="03000509000000000000" pitchFamily="65" charset="-120"/>
                <a:cs typeface="Times New Roman" panose="02020603050405020304" pitchFamily="18" charset="0"/>
              </a:rPr>
              <a:t>多元家庭治療在父母對孩子</a:t>
            </a:r>
            <a:r>
              <a:rPr lang="en-US" altLang="zh-CN" sz="2800" dirty="0">
                <a:latin typeface="DFKai-SB" panose="03000509000000000000" pitchFamily="65" charset="-120"/>
                <a:ea typeface="DFKai-SB" panose="03000509000000000000" pitchFamily="65" charset="-120"/>
                <a:cs typeface="Times New Roman" panose="02020603050405020304" pitchFamily="18" charset="0"/>
              </a:rPr>
              <a:t>ADHD</a:t>
            </a:r>
            <a:r>
              <a:rPr lang="zh-CN" altLang="en-US" sz="2800" dirty="0">
                <a:latin typeface="DFKai-SB" panose="03000509000000000000" pitchFamily="65" charset="-120"/>
                <a:ea typeface="DFKai-SB" panose="03000509000000000000" pitchFamily="65" charset="-120"/>
                <a:cs typeface="Times New Roman" panose="02020603050405020304" pitchFamily="18" charset="0"/>
              </a:rPr>
              <a:t>症狀看法</a:t>
            </a:r>
            <a:r>
              <a:rPr lang="en-US" sz="2800" dirty="0" smtClean="0">
                <a:latin typeface="DFKai-SB" panose="03000509000000000000" pitchFamily="65" charset="-120"/>
                <a:ea typeface="DFKai-SB" panose="03000509000000000000" pitchFamily="65" charset="-120"/>
                <a:cs typeface="Times New Roman" panose="02020603050405020304" pitchFamily="18" charset="0"/>
              </a:rPr>
              <a:t> </a:t>
            </a:r>
          </a:p>
          <a:p>
            <a:pPr marL="342900" indent="-342900">
              <a:buFont typeface="Wingdings" panose="05000000000000000000" pitchFamily="2" charset="2"/>
              <a:buChar char="ü"/>
            </a:pPr>
            <a:endParaRPr lang="en-US" sz="2800" dirty="0">
              <a:latin typeface="DFKai-SB" panose="03000509000000000000" pitchFamily="65" charset="-120"/>
              <a:ea typeface="DFKai-SB" panose="03000509000000000000" pitchFamily="65" charset="-120"/>
              <a:cs typeface="Times New Roman" panose="02020603050405020304" pitchFamily="18" charset="0"/>
            </a:endParaRPr>
          </a:p>
          <a:p>
            <a:pPr marL="800100" lvl="1" indent="-342900">
              <a:buFont typeface="Wingdings" panose="05000000000000000000" pitchFamily="2" charset="2"/>
              <a:buChar char="ü"/>
            </a:pPr>
            <a:r>
              <a:rPr lang="zh-CN" altLang="en-US" sz="2800" dirty="0">
                <a:latin typeface="DFKai-SB" panose="03000509000000000000" pitchFamily="65" charset="-120"/>
                <a:ea typeface="DFKai-SB" panose="03000509000000000000" pitchFamily="65" charset="-120"/>
                <a:cs typeface="Times New Roman" panose="02020603050405020304" pitchFamily="18" charset="0"/>
              </a:rPr>
              <a:t>相比于治療前的階段</a:t>
            </a:r>
            <a:r>
              <a:rPr lang="zh-CN" altLang="en-US" sz="2800" dirty="0" smtClean="0">
                <a:latin typeface="DFKai-SB" panose="03000509000000000000" pitchFamily="65" charset="-120"/>
                <a:ea typeface="DFKai-SB" panose="03000509000000000000" pitchFamily="65" charset="-120"/>
                <a:cs typeface="Times New Roman" panose="02020603050405020304" pitchFamily="18" charset="0"/>
              </a:rPr>
              <a:t>，</a:t>
            </a:r>
            <a:r>
              <a:rPr lang="zh-CN" altLang="en-US" sz="2800" u="sng" dirty="0" smtClean="0">
                <a:latin typeface="DFKai-SB" panose="03000509000000000000" pitchFamily="65" charset="-120"/>
                <a:ea typeface="DFKai-SB" panose="03000509000000000000" pitchFamily="65" charset="-120"/>
                <a:cs typeface="Times New Roman" panose="02020603050405020304" pitchFamily="18" charset="0"/>
              </a:rPr>
              <a:t>較</a:t>
            </a:r>
            <a:r>
              <a:rPr lang="zh-CN" altLang="en-US" sz="2800" u="sng" dirty="0">
                <a:latin typeface="DFKai-SB" panose="03000509000000000000" pitchFamily="65" charset="-120"/>
                <a:ea typeface="DFKai-SB" panose="03000509000000000000" pitchFamily="65" charset="-120"/>
                <a:cs typeface="Times New Roman" panose="02020603050405020304" pitchFamily="18" charset="0"/>
              </a:rPr>
              <a:t>少從病理學角度</a:t>
            </a:r>
            <a:r>
              <a:rPr lang="zh-CN" altLang="en-US" sz="2800" dirty="0">
                <a:latin typeface="DFKai-SB" panose="03000509000000000000" pitchFamily="65" charset="-120"/>
                <a:ea typeface="DFKai-SB" panose="03000509000000000000" pitchFamily="65" charset="-120"/>
                <a:cs typeface="Times New Roman" panose="02020603050405020304" pitchFamily="18" charset="0"/>
              </a:rPr>
              <a:t>看待孩子，幷認爲孩子的</a:t>
            </a:r>
            <a:r>
              <a:rPr lang="en-US" altLang="zh-CN" sz="2800" dirty="0">
                <a:latin typeface="DFKai-SB" panose="03000509000000000000" pitchFamily="65" charset="-120"/>
                <a:ea typeface="DFKai-SB" panose="03000509000000000000" pitchFamily="65" charset="-120"/>
                <a:cs typeface="Times New Roman" panose="02020603050405020304" pitchFamily="18" charset="0"/>
              </a:rPr>
              <a:t>ADHD</a:t>
            </a:r>
            <a:r>
              <a:rPr lang="zh-CN" altLang="en-US" sz="2800" u="sng" dirty="0">
                <a:latin typeface="DFKai-SB" panose="03000509000000000000" pitchFamily="65" charset="-120"/>
                <a:ea typeface="DFKai-SB" panose="03000509000000000000" pitchFamily="65" charset="-120"/>
                <a:cs typeface="Times New Roman" panose="02020603050405020304" pitchFamily="18" charset="0"/>
              </a:rPr>
              <a:t>症狀不那麽嚴重</a:t>
            </a:r>
            <a:r>
              <a:rPr lang="zh-CN" altLang="en-US" sz="2800" dirty="0">
                <a:latin typeface="DFKai-SB" panose="03000509000000000000" pitchFamily="65" charset="-120"/>
                <a:ea typeface="DFKai-SB" panose="03000509000000000000" pitchFamily="65" charset="-120"/>
                <a:cs typeface="Times New Roman" panose="02020603050405020304" pitchFamily="18" charset="0"/>
              </a:rPr>
              <a:t>了</a:t>
            </a:r>
            <a:endParaRPr lang="en-US" sz="2800" dirty="0">
              <a:latin typeface="DFKai-SB" panose="03000509000000000000" pitchFamily="65" charset="-120"/>
              <a:ea typeface="DFKai-SB" panose="03000509000000000000" pitchFamily="65" charset="-120"/>
              <a:cs typeface="Times New Roman" panose="02020603050405020304" pitchFamily="18" charset="0"/>
            </a:endParaRPr>
          </a:p>
          <a:p>
            <a:endParaRPr lang="en-US" sz="2800" dirty="0">
              <a:latin typeface="DFKai-SB" panose="03000509000000000000" pitchFamily="65" charset="-120"/>
              <a:ea typeface="DFKai-SB" panose="03000509000000000000" pitchFamily="65" charset="-120"/>
              <a:cs typeface="Times New Roman" panose="02020603050405020304" pitchFamily="18" charset="0"/>
            </a:endParaRPr>
          </a:p>
          <a:p>
            <a:pPr marL="342900" indent="-342900">
              <a:buFont typeface="Arial" panose="020B0604020202020204" pitchFamily="34" charset="0"/>
              <a:buChar char="•"/>
            </a:pPr>
            <a:r>
              <a:rPr lang="zh-CN" altLang="en-US" sz="2800" dirty="0" smtClean="0">
                <a:latin typeface="DFKai-SB" panose="03000509000000000000" pitchFamily="65" charset="-120"/>
                <a:ea typeface="DFKai-SB" panose="03000509000000000000" pitchFamily="65" charset="-120"/>
                <a:cs typeface="Times New Roman" panose="02020603050405020304" pitchFamily="18" charset="0"/>
              </a:rPr>
              <a:t>中等教育</a:t>
            </a:r>
            <a:r>
              <a:rPr lang="zh-CN" altLang="en-US" sz="2800" dirty="0">
                <a:latin typeface="DFKai-SB" panose="03000509000000000000" pitchFamily="65" charset="-120"/>
                <a:ea typeface="DFKai-SB" panose="03000509000000000000" pitchFamily="65" charset="-120"/>
                <a:cs typeface="Times New Roman" panose="02020603050405020304" pitchFamily="18" charset="0"/>
              </a:rPr>
              <a:t>程度的父母受惠顯著 </a:t>
            </a:r>
            <a:r>
              <a:rPr lang="en-US" altLang="zh-CN" dirty="0" smtClean="0">
                <a:latin typeface="DFKai-SB" panose="03000509000000000000" pitchFamily="65" charset="-120"/>
                <a:ea typeface="DFKai-SB" panose="03000509000000000000" pitchFamily="65" charset="-120"/>
                <a:cs typeface="Times New Roman" panose="02020603050405020304" pitchFamily="18" charset="0"/>
              </a:rPr>
              <a:t>(</a:t>
            </a:r>
            <a:r>
              <a:rPr lang="en-US" altLang="zh-CN" dirty="0" err="1" smtClean="0">
                <a:latin typeface="DFKai-SB" panose="03000509000000000000" pitchFamily="65" charset="-120"/>
                <a:ea typeface="DFKai-SB" panose="03000509000000000000" pitchFamily="65" charset="-120"/>
                <a:cs typeface="Times New Roman" panose="02020603050405020304" pitchFamily="18" charset="0"/>
              </a:rPr>
              <a:t>Ma,Lai</a:t>
            </a:r>
            <a:r>
              <a:rPr lang="en-US" altLang="zh-CN" dirty="0" smtClean="0">
                <a:latin typeface="DFKai-SB" panose="03000509000000000000" pitchFamily="65" charset="-120"/>
                <a:ea typeface="DFKai-SB" panose="03000509000000000000" pitchFamily="65" charset="-120"/>
                <a:cs typeface="Times New Roman" panose="02020603050405020304" pitchFamily="18" charset="0"/>
              </a:rPr>
              <a:t> &amp; Xia, 2018)</a:t>
            </a:r>
            <a:endParaRPr lang="en-US" dirty="0">
              <a:latin typeface="DFKai-SB" panose="03000509000000000000" pitchFamily="65" charset="-120"/>
              <a:ea typeface="DFKai-SB" panose="03000509000000000000" pitchFamily="65" charset="-120"/>
              <a:cs typeface="Times New Roman" panose="02020603050405020304" pitchFamily="18" charset="0"/>
            </a:endParaRPr>
          </a:p>
          <a:p>
            <a:endParaRPr lang="en-US" sz="2800" dirty="0">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99123334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665095011"/>
              </p:ext>
            </p:extLst>
          </p:nvPr>
        </p:nvGraphicFramePr>
        <p:xfrm>
          <a:off x="1138654" y="914399"/>
          <a:ext cx="10119706" cy="5199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9674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4267194" y="792164"/>
            <a:ext cx="7554686" cy="557847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charset="0"/>
              <a:buChar char="•"/>
              <a:defRPr/>
            </a:pPr>
            <a:endParaRPr lang="en-US" dirty="0" smtClean="0">
              <a:latin typeface="標楷體" panose="03000509000000000000" pitchFamily="65" charset="-120"/>
              <a:ea typeface="標楷體" panose="03000509000000000000" pitchFamily="65" charset="-120"/>
            </a:endParaRPr>
          </a:p>
          <a:p>
            <a:pPr marL="0" indent="0">
              <a:buFont typeface="Calibri" panose="020F0502020204030204" pitchFamily="34" charset="0"/>
              <a:buNone/>
              <a:defRPr/>
            </a:pPr>
            <a:endParaRPr lang="en-US" altLang="zh-TW" i="1" dirty="0" smtClean="0">
              <a:latin typeface="Century Schoolbook" panose="02040604050505020304" pitchFamily="18" charset="0"/>
              <a:ea typeface="標楷體" panose="03000509000000000000" pitchFamily="65" charset="-120"/>
            </a:endParaRPr>
          </a:p>
          <a:p>
            <a:pPr marL="0" indent="0">
              <a:buNone/>
              <a:defRPr/>
            </a:pPr>
            <a:endParaRPr lang="en-US" altLang="zh-CN" sz="4400" i="1" dirty="0" smtClean="0">
              <a:latin typeface="Century Schoolbook" panose="02040604050505020304" pitchFamily="18" charset="0"/>
              <a:ea typeface="標楷體" panose="03000509000000000000" pitchFamily="65" charset="-120"/>
            </a:endParaRPr>
          </a:p>
          <a:p>
            <a:pPr marL="0" indent="0">
              <a:buNone/>
              <a:defRPr/>
            </a:pPr>
            <a:r>
              <a:rPr lang="zh-CN" altLang="en-US" sz="4800" b="1" dirty="0" smtClean="0">
                <a:latin typeface="標楷體" pitchFamily="65" charset="-120"/>
                <a:ea typeface="標楷體" pitchFamily="65" charset="-120"/>
                <a:cs typeface="Times New Roman" panose="02020603050405020304" pitchFamily="18" charset="0"/>
              </a:rPr>
              <a:t>多元家庭治療</a:t>
            </a:r>
            <a:endParaRPr lang="en-US" altLang="zh-CN" sz="4800" b="1" dirty="0" smtClean="0">
              <a:latin typeface="標楷體" pitchFamily="65" charset="-120"/>
              <a:ea typeface="標楷體" pitchFamily="65" charset="-120"/>
              <a:cs typeface="Times New Roman" panose="02020603050405020304" pitchFamily="18" charset="0"/>
            </a:endParaRPr>
          </a:p>
          <a:p>
            <a:pPr marL="0" indent="0">
              <a:buNone/>
              <a:defRPr/>
            </a:pPr>
            <a:r>
              <a:rPr lang="zh-CN" altLang="en-US" sz="4800" b="1" dirty="0" smtClean="0">
                <a:latin typeface="標楷體" pitchFamily="65" charset="-120"/>
                <a:ea typeface="標楷體" pitchFamily="65" charset="-120"/>
                <a:cs typeface="Times New Roman" panose="02020603050405020304" pitchFamily="18" charset="0"/>
              </a:rPr>
              <a:t>對父親和母親不同的影響</a:t>
            </a:r>
            <a:r>
              <a:rPr lang="en-US" altLang="zh-CN" sz="400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CN" sz="4000" dirty="0" smtClean="0">
                <a:latin typeface="Times New Roman" panose="02020603050405020304" pitchFamily="18" charset="0"/>
                <a:ea typeface="標楷體" panose="03000509000000000000" pitchFamily="65" charset="-120"/>
                <a:cs typeface="Times New Roman" panose="02020603050405020304" pitchFamily="18" charset="0"/>
              </a:rPr>
            </a:br>
            <a:r>
              <a:rPr lang="en-US" altLang="zh-CN" sz="3200" dirty="0" smtClean="0">
                <a:latin typeface="標楷體" panose="03000509000000000000" pitchFamily="65" charset="-120"/>
                <a:ea typeface="標楷體" panose="03000509000000000000" pitchFamily="65" charset="-120"/>
              </a:rPr>
              <a:t>  </a:t>
            </a:r>
            <a:r>
              <a:rPr lang="en-US" altLang="zh-CN" sz="2800" i="1" dirty="0" smtClean="0">
                <a:latin typeface="Arial" panose="020B0604020202020204" pitchFamily="34" charset="0"/>
                <a:ea typeface="標楷體" panose="03000509000000000000" pitchFamily="65" charset="-120"/>
                <a:cs typeface="Arial" panose="020B0604020202020204" pitchFamily="34" charset="0"/>
              </a:rPr>
              <a:t> </a:t>
            </a:r>
            <a:endParaRPr lang="en-US" altLang="zh-TW" sz="2500" i="1" dirty="0">
              <a:latin typeface="Century Schoolbook" panose="02040604050505020304" pitchFamily="18" charset="0"/>
              <a:ea typeface="標楷體" panose="03000509000000000000" pitchFamily="65" charset="-120"/>
            </a:endParaRPr>
          </a:p>
        </p:txBody>
      </p:sp>
      <p:sp>
        <p:nvSpPr>
          <p:cNvPr id="3" name="AutoShape 2" descr="LDS Clipart: mom clip 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07975" y="2017092"/>
            <a:ext cx="3474413" cy="3128618"/>
          </a:xfrm>
          <a:prstGeom prst="rect">
            <a:avLst/>
          </a:prstGeom>
        </p:spPr>
      </p:pic>
    </p:spTree>
    <p:extLst>
      <p:ext uri="{BB962C8B-B14F-4D97-AF65-F5344CB8AC3E}">
        <p14:creationId xmlns:p14="http://schemas.microsoft.com/office/powerpoint/2010/main" val="4215443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846748" y="4071057"/>
            <a:ext cx="1095029" cy="1902968"/>
          </a:xfrm>
          <a:prstGeom prst="rect">
            <a:avLst/>
          </a:prstGeom>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799299" y="3767991"/>
            <a:ext cx="1245170" cy="2196762"/>
          </a:xfrm>
          <a:prstGeom prst="rect">
            <a:avLst/>
          </a:prstGeom>
        </p:spPr>
      </p:pic>
      <p:sp>
        <p:nvSpPr>
          <p:cNvPr id="2" name="Title 1"/>
          <p:cNvSpPr>
            <a:spLocks noGrp="1"/>
          </p:cNvSpPr>
          <p:nvPr>
            <p:ph type="title"/>
          </p:nvPr>
        </p:nvSpPr>
        <p:spPr/>
        <p:txBody>
          <a:bodyPr anchor="ctr">
            <a:normAutofit/>
          </a:bodyPr>
          <a:lstStyle/>
          <a:p>
            <a:r>
              <a:rPr lang="zh-CN" altLang="en-US" i="1" dirty="0" smtClean="0">
                <a:latin typeface="標楷體" pitchFamily="65" charset="-120"/>
                <a:ea typeface="標楷體" pitchFamily="65" charset="-120"/>
                <a:cs typeface="Times New Roman" panose="02020603050405020304" pitchFamily="18" charset="0"/>
              </a:rPr>
              <a:t>多元家庭治療對父親和母親的影響</a:t>
            </a:r>
            <a:endParaRPr lang="en-US" dirty="0"/>
          </a:p>
        </p:txBody>
      </p:sp>
      <p:sp>
        <p:nvSpPr>
          <p:cNvPr id="4" name="Text Placeholder 3"/>
          <p:cNvSpPr>
            <a:spLocks noGrp="1"/>
          </p:cNvSpPr>
          <p:nvPr>
            <p:ph type="body" idx="1"/>
          </p:nvPr>
        </p:nvSpPr>
        <p:spPr>
          <a:xfrm>
            <a:off x="992348" y="1891022"/>
            <a:ext cx="4937760" cy="736282"/>
          </a:xfrm>
        </p:spPr>
        <p:txBody>
          <a:bodyPr>
            <a:normAutofit/>
          </a:bodyPr>
          <a:lstStyle/>
          <a:p>
            <a:r>
              <a:rPr lang="zh-CN" altLang="en-US" sz="2800" b="1" dirty="0" smtClean="0">
                <a:latin typeface="標楷體" pitchFamily="65" charset="-120"/>
                <a:ea typeface="標楷體" pitchFamily="65" charset="-120"/>
                <a:cs typeface="Times New Roman" panose="02020603050405020304" pitchFamily="18" charset="0"/>
              </a:rPr>
              <a:t>母親</a:t>
            </a:r>
            <a:endParaRPr lang="en-US" sz="2800" b="1" dirty="0">
              <a:latin typeface="標楷體" pitchFamily="65" charset="-120"/>
              <a:ea typeface="標楷體" pitchFamily="65" charset="-120"/>
              <a:cs typeface="Times New Roman" panose="02020603050405020304" pitchFamily="18" charset="0"/>
            </a:endParaRPr>
          </a:p>
        </p:txBody>
      </p:sp>
      <p:sp>
        <p:nvSpPr>
          <p:cNvPr id="3" name="Content Placeholder 2"/>
          <p:cNvSpPr>
            <a:spLocks noGrp="1"/>
          </p:cNvSpPr>
          <p:nvPr>
            <p:ph sz="half" idx="2"/>
          </p:nvPr>
        </p:nvSpPr>
        <p:spPr/>
        <p:txBody>
          <a:bodyPr>
            <a:normAutofit/>
          </a:bodyPr>
          <a:lstStyle/>
          <a:p>
            <a:pPr>
              <a:buFont typeface="Arial" panose="020B0604020202020204" pitchFamily="34" charset="0"/>
              <a:buChar char="•"/>
            </a:pPr>
            <a:r>
              <a:rPr lang="zh-CN" altLang="en-US" sz="2800" dirty="0" smtClean="0">
                <a:latin typeface="標楷體" pitchFamily="65" charset="-120"/>
                <a:ea typeface="標楷體" pitchFamily="65" charset="-120"/>
                <a:cs typeface="Times New Roman" panose="02020603050405020304" pitchFamily="18" charset="0"/>
              </a:rPr>
              <a:t>母親的評分中，親職效能感獲得提升</a:t>
            </a:r>
            <a:endParaRPr lang="en-US" sz="2800" dirty="0" smtClean="0">
              <a:latin typeface="標楷體" pitchFamily="65" charset="-120"/>
              <a:ea typeface="標楷體" pitchFamily="65" charset="-120"/>
              <a:cs typeface="Times New Roman" panose="02020603050405020304" pitchFamily="18" charset="0"/>
            </a:endParaRPr>
          </a:p>
        </p:txBody>
      </p:sp>
      <p:sp>
        <p:nvSpPr>
          <p:cNvPr id="5" name="Text Placeholder 4"/>
          <p:cNvSpPr>
            <a:spLocks noGrp="1"/>
          </p:cNvSpPr>
          <p:nvPr>
            <p:ph type="body" sz="quarter" idx="3"/>
          </p:nvPr>
        </p:nvSpPr>
        <p:spPr/>
        <p:txBody>
          <a:bodyPr>
            <a:normAutofit/>
          </a:bodyPr>
          <a:lstStyle/>
          <a:p>
            <a:r>
              <a:rPr lang="zh-CN" altLang="en-US" sz="2800" b="1" dirty="0" smtClean="0">
                <a:latin typeface="標楷體" pitchFamily="65" charset="-120"/>
                <a:ea typeface="標楷體" pitchFamily="65" charset="-120"/>
                <a:cs typeface="Times New Roman" panose="02020603050405020304" pitchFamily="18" charset="0"/>
              </a:rPr>
              <a:t>父親</a:t>
            </a:r>
            <a:endParaRPr lang="en-US" sz="2800" b="1" dirty="0">
              <a:latin typeface="標楷體" pitchFamily="65" charset="-120"/>
              <a:ea typeface="標楷體" pitchFamily="65" charset="-120"/>
              <a:cs typeface="Times New Roman" panose="02020603050405020304" pitchFamily="18" charset="0"/>
            </a:endParaRPr>
          </a:p>
        </p:txBody>
      </p:sp>
      <p:sp>
        <p:nvSpPr>
          <p:cNvPr id="6" name="Content Placeholder 5"/>
          <p:cNvSpPr>
            <a:spLocks noGrp="1"/>
          </p:cNvSpPr>
          <p:nvPr>
            <p:ph sz="quarter" idx="4"/>
          </p:nvPr>
        </p:nvSpPr>
        <p:spPr/>
        <p:txBody>
          <a:bodyPr/>
          <a:lstStyle/>
          <a:p>
            <a:pPr>
              <a:buFont typeface="Arial" panose="020B0604020202020204" pitchFamily="34" charset="0"/>
              <a:buChar char="•"/>
            </a:pPr>
            <a:r>
              <a:rPr lang="zh-CN" altLang="en-US" sz="2800" dirty="0" smtClean="0">
                <a:latin typeface="標楷體" pitchFamily="65" charset="-120"/>
                <a:ea typeface="標楷體" pitchFamily="65" charset="-120"/>
                <a:cs typeface="Times New Roman" panose="02020603050405020304" pitchFamily="18" charset="0"/>
              </a:rPr>
              <a:t>父親的評分中，父子</a:t>
            </a:r>
            <a:r>
              <a:rPr lang="en-US" altLang="zh-CN" sz="2800" dirty="0" smtClean="0">
                <a:latin typeface="標楷體" pitchFamily="65" charset="-120"/>
                <a:ea typeface="標楷體" pitchFamily="65" charset="-120"/>
                <a:cs typeface="Times New Roman" panose="02020603050405020304" pitchFamily="18" charset="0"/>
              </a:rPr>
              <a:t>/</a:t>
            </a:r>
            <a:r>
              <a:rPr lang="zh-CN" altLang="en-US" sz="2800" dirty="0" smtClean="0">
                <a:latin typeface="標楷體" pitchFamily="65" charset="-120"/>
                <a:ea typeface="標楷體" pitchFamily="65" charset="-120"/>
                <a:cs typeface="Times New Roman" panose="02020603050405020304" pitchFamily="18" charset="0"/>
              </a:rPr>
              <a:t>父女關係有所改善</a:t>
            </a:r>
            <a:endParaRPr lang="en-US" sz="2800" dirty="0">
              <a:latin typeface="標楷體" pitchFamily="65" charset="-120"/>
              <a:ea typeface="標楷體" pitchFamily="65" charset="-120"/>
              <a:cs typeface="Times New Roman" panose="02020603050405020304" pitchFamily="18" charset="0"/>
            </a:endParaRPr>
          </a:p>
        </p:txBody>
      </p:sp>
    </p:spTree>
    <p:extLst>
      <p:ext uri="{BB962C8B-B14F-4D97-AF65-F5344CB8AC3E}">
        <p14:creationId xmlns:p14="http://schemas.microsoft.com/office/powerpoint/2010/main" val="243565089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zh-CN" altLang="en-US" b="1" i="1" dirty="0" smtClean="0">
                <a:latin typeface="標楷體" pitchFamily="65" charset="-120"/>
                <a:ea typeface="標楷體" pitchFamily="65" charset="-120"/>
                <a:cs typeface="Times New Roman" panose="02020603050405020304" pitchFamily="18" charset="0"/>
              </a:rPr>
              <a:t>兒童對多元家庭治療的主觀體驗</a:t>
            </a:r>
            <a:endParaRPr lang="zh-HK" altLang="en-US" i="1" dirty="0">
              <a:latin typeface="標楷體" pitchFamily="65" charset="-120"/>
              <a:ea typeface="標楷體" pitchFamily="65" charset="-12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24341583"/>
              </p:ext>
            </p:extLst>
          </p:nvPr>
        </p:nvGraphicFramePr>
        <p:xfrm>
          <a:off x="-205975" y="794690"/>
          <a:ext cx="12811226" cy="65211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62383" y="2404658"/>
            <a:ext cx="2254164" cy="19099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2" descr="freedom children的圖片搜尋結果"/>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9175650" y="4655904"/>
            <a:ext cx="2497989" cy="14051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69072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4242" y="979966"/>
            <a:ext cx="2139950" cy="1262062"/>
          </a:xfrm>
        </p:spPr>
        <p:txBody>
          <a:bodyPr>
            <a:normAutofit/>
          </a:bodyPr>
          <a:lstStyle/>
          <a:p>
            <a:pPr>
              <a:defRPr/>
            </a:pPr>
            <a:r>
              <a:rPr lang="en-US" altLang="zh-TW" b="1" i="1" dirty="0">
                <a:latin typeface="Century Schoolbook" panose="02040604050505020304" pitchFamily="18" charset="0"/>
                <a:ea typeface="標楷體" pitchFamily="65" charset="-120"/>
              </a:rPr>
              <a:t/>
            </a:r>
            <a:br>
              <a:rPr lang="en-US" altLang="zh-TW" b="1" i="1" dirty="0">
                <a:latin typeface="Century Schoolbook" panose="02040604050505020304" pitchFamily="18" charset="0"/>
                <a:ea typeface="標楷體" pitchFamily="65" charset="-120"/>
              </a:rPr>
            </a:br>
            <a:endParaRPr lang="en-US" dirty="0"/>
          </a:p>
        </p:txBody>
      </p:sp>
      <p:sp>
        <p:nvSpPr>
          <p:cNvPr id="3" name="Content Placeholder 2"/>
          <p:cNvSpPr>
            <a:spLocks noGrp="1"/>
          </p:cNvSpPr>
          <p:nvPr>
            <p:ph idx="1"/>
          </p:nvPr>
        </p:nvSpPr>
        <p:spPr>
          <a:xfrm>
            <a:off x="4495800" y="792164"/>
            <a:ext cx="6708354" cy="5578475"/>
          </a:xfrm>
        </p:spPr>
        <p:txBody>
          <a:bodyPr anchor="ctr"/>
          <a:lstStyle/>
          <a:p>
            <a:pPr marL="0" indent="0">
              <a:buNone/>
              <a:defRPr/>
            </a:pPr>
            <a:r>
              <a:rPr lang="zh-CN" altLang="en-US" sz="4800" b="1" dirty="0" smtClean="0">
                <a:latin typeface="標楷體" pitchFamily="65" charset="-120"/>
                <a:ea typeface="標楷體" pitchFamily="65" charset="-120"/>
                <a:cs typeface="Times New Roman" panose="02020603050405020304" pitchFamily="18" charset="0"/>
              </a:rPr>
              <a:t>服務</a:t>
            </a:r>
            <a:r>
              <a:rPr lang="zh-CN" altLang="en-US" sz="4800" b="1" dirty="0">
                <a:latin typeface="標楷體" pitchFamily="65" charset="-120"/>
                <a:ea typeface="標楷體" pitchFamily="65" charset="-120"/>
                <a:cs typeface="Times New Roman" panose="02020603050405020304" pitchFamily="18" charset="0"/>
              </a:rPr>
              <a:t>發展</a:t>
            </a:r>
            <a:r>
              <a:rPr lang="zh-CN" altLang="en-US" sz="4800" b="1" dirty="0" smtClean="0">
                <a:latin typeface="標楷體" pitchFamily="65" charset="-120"/>
                <a:ea typeface="標楷體" pitchFamily="65" charset="-120"/>
                <a:cs typeface="Times New Roman" panose="02020603050405020304" pitchFamily="18" charset="0"/>
              </a:rPr>
              <a:t>方向</a:t>
            </a:r>
            <a:r>
              <a:rPr lang="en-US" altLang="zh-CN" sz="4800" b="1" dirty="0" smtClean="0">
                <a:latin typeface="標楷體" pitchFamily="65" charset="-120"/>
                <a:ea typeface="標楷體" pitchFamily="65" charset="-120"/>
                <a:cs typeface="Times New Roman" panose="02020603050405020304" pitchFamily="18" charset="0"/>
              </a:rPr>
              <a:t>: </a:t>
            </a:r>
            <a:r>
              <a:rPr lang="zh-TW" altLang="en-US" sz="4800" b="1" dirty="0">
                <a:latin typeface="標楷體" pitchFamily="65" charset="-120"/>
                <a:ea typeface="標楷體" pitchFamily="65" charset="-120"/>
                <a:cs typeface="Times New Roman" panose="02020603050405020304" pitchFamily="18" charset="0"/>
              </a:rPr>
              <a:t>跨專業合作的重要</a:t>
            </a:r>
            <a:endParaRPr lang="en-US" altLang="zh-TW" sz="2500" dirty="0">
              <a:latin typeface="Century Schoolbook" panose="02040604050505020304" pitchFamily="18" charset="0"/>
              <a:ea typeface="標楷體" panose="03000509000000000000" pitchFamily="65" charset="-120"/>
            </a:endParaRPr>
          </a:p>
        </p:txBody>
      </p:sp>
      <p:sp>
        <p:nvSpPr>
          <p:cNvPr id="9220" name="Text Placeholder 3"/>
          <p:cNvSpPr>
            <a:spLocks noGrp="1"/>
          </p:cNvSpPr>
          <p:nvPr>
            <p:ph type="body" sz="half" idx="2"/>
          </p:nvPr>
        </p:nvSpPr>
        <p:spPr>
          <a:xfrm>
            <a:off x="1405163" y="1898654"/>
            <a:ext cx="2569029" cy="4126592"/>
          </a:xfrm>
        </p:spPr>
        <p:txBody>
          <a:bodyPr>
            <a:normAutofit/>
          </a:bodyPr>
          <a:lstStyle/>
          <a:p>
            <a:pPr>
              <a:lnSpc>
                <a:spcPct val="150000"/>
              </a:lnSpc>
            </a:pPr>
            <a:endParaRPr lang="en-US" altLang="zh-CN" sz="2400" b="1" dirty="0">
              <a:latin typeface="標楷體" panose="03000509000000000000" pitchFamily="65" charset="-120"/>
              <a:ea typeface="標楷體" panose="03000509000000000000" pitchFamily="65" charset="-120"/>
            </a:endParaRPr>
          </a:p>
          <a:p>
            <a:r>
              <a:rPr lang="en-US" altLang="en-US" sz="2400" b="1" i="1" dirty="0" smtClean="0"/>
              <a:t/>
            </a:r>
            <a:br>
              <a:rPr lang="en-US" altLang="en-US" sz="2400" b="1" i="1" dirty="0" smtClean="0"/>
            </a:br>
            <a:endParaRPr lang="en-US" altLang="en-US" sz="2400" b="1" i="1" dirty="0" smtClean="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9322" y="2097088"/>
            <a:ext cx="3698746" cy="2843067"/>
          </a:xfrm>
          <a:prstGeom prst="rect">
            <a:avLst/>
          </a:prstGeom>
        </p:spPr>
      </p:pic>
    </p:spTree>
    <p:extLst>
      <p:ext uri="{BB962C8B-B14F-4D97-AF65-F5344CB8AC3E}">
        <p14:creationId xmlns:p14="http://schemas.microsoft.com/office/powerpoint/2010/main" val="40162331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03039" y="5194183"/>
            <a:ext cx="3503886" cy="984336"/>
          </a:xfrm>
          <a:prstGeom prst="rect">
            <a:avLst/>
          </a:prstGeom>
        </p:spPr>
      </p:pic>
      <p:pic>
        <p:nvPicPr>
          <p:cNvPr id="12" name="Picture 2" descr="House, Cross-Section, Home, Downstairs, Upstair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54816" y="52410"/>
            <a:ext cx="9100217" cy="540134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medication clipart的圖片搜尋結果"/>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61883" y="3655508"/>
            <a:ext cx="1276113" cy="114339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doctor clipart的圖片搜尋結果"/>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809612" y="3477145"/>
            <a:ext cx="1500125" cy="150012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behavioral exercise clipart的圖片搜尋結果"/>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323558" y="1241115"/>
            <a:ext cx="2028877" cy="151196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1720862" y="3044313"/>
            <a:ext cx="861237" cy="2537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40677" y="419444"/>
            <a:ext cx="5682783" cy="523220"/>
          </a:xfrm>
          <a:prstGeom prst="rect">
            <a:avLst/>
          </a:prstGeom>
          <a:noFill/>
        </p:spPr>
        <p:txBody>
          <a:bodyPr wrap="square" rtlCol="0">
            <a:spAutoFit/>
          </a:bodyPr>
          <a:lstStyle/>
          <a:p>
            <a:r>
              <a:rPr lang="zh-CN" altLang="en-US" sz="2800" b="1" i="1" dirty="0" smtClean="0">
                <a:latin typeface="標楷體" pitchFamily="65" charset="-120"/>
                <a:ea typeface="標楷體" pitchFamily="65" charset="-120"/>
                <a:cs typeface="Times New Roman" panose="02020603050405020304" pitchFamily="18" charset="0"/>
              </a:rPr>
              <a:t>現在的服務模式</a:t>
            </a:r>
            <a:r>
              <a:rPr lang="en-US" sz="2800" b="1" i="1" dirty="0" smtClean="0">
                <a:latin typeface="標楷體" pitchFamily="65" charset="-120"/>
                <a:ea typeface="標楷體" pitchFamily="65" charset="-120"/>
                <a:cs typeface="Times New Roman" panose="02020603050405020304" pitchFamily="18" charset="0"/>
              </a:rPr>
              <a:t> </a:t>
            </a:r>
            <a:endParaRPr lang="en-US" sz="2800" b="1" i="1" dirty="0">
              <a:latin typeface="標楷體" pitchFamily="65" charset="-120"/>
              <a:ea typeface="標楷體" pitchFamily="65" charset="-120"/>
              <a:cs typeface="Times New Roman" panose="02020603050405020304" pitchFamily="18" charset="0"/>
            </a:endParaRPr>
          </a:p>
        </p:txBody>
      </p:sp>
      <p:pic>
        <p:nvPicPr>
          <p:cNvPr id="3082" name="Picture 10" descr="tired kid clipart的圖片搜尋結果"/>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96112" y="3954819"/>
            <a:ext cx="2374825" cy="2223700"/>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https://tse2.mm.bing.net/th?id=OIF.H3FDtkUx61lVWRb3lanCeQ&amp;pid=15.1&amp;P=0&amp;w=374&amp;h=173"/>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14906" y="3044313"/>
            <a:ext cx="2262892" cy="10409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4340" name="Picture 4" descr="https://tse2.mm.bing.net/th?id=OIP.wC0rn_9GITaOzE3bYHgxpwHaFj&amp;pid=15.1&amp;P=0&amp;w=218&amp;h=164"/>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97661" y="1392023"/>
            <a:ext cx="2076450" cy="156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84009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b="1" dirty="0">
                <a:latin typeface="標楷體" pitchFamily="65" charset="-120"/>
                <a:ea typeface="標楷體" pitchFamily="65" charset="-120"/>
                <a:cs typeface="Times New Roman" panose="02020603050405020304" pitchFamily="18" charset="0"/>
              </a:rPr>
              <a:t>不同文化背景下的</a:t>
            </a:r>
            <a:r>
              <a:rPr lang="en-US" altLang="zh-CN" b="1" dirty="0">
                <a:latin typeface="標楷體" pitchFamily="65" charset="-120"/>
                <a:ea typeface="標楷體" pitchFamily="65" charset="-120"/>
                <a:cs typeface="Times New Roman" panose="02020603050405020304" pitchFamily="18" charset="0"/>
              </a:rPr>
              <a:t>ADHD</a:t>
            </a:r>
            <a:endParaRPr lang="en-US" b="1" dirty="0">
              <a:latin typeface="標楷體" pitchFamily="65" charset="-120"/>
              <a:ea typeface="標楷體" pitchFamily="65" charset="-12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buNone/>
            </a:pPr>
            <a:endParaRPr lang="en-US"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zh-CN" altLang="en-US" sz="3200" dirty="0" smtClean="0">
                <a:latin typeface="標楷體" pitchFamily="65" charset="-120"/>
                <a:ea typeface="標楷體" pitchFamily="65" charset="-120"/>
                <a:cs typeface="Times New Roman" panose="02020603050405020304" pitchFamily="18" charset="0"/>
              </a:rPr>
              <a:t>跨越</a:t>
            </a:r>
            <a:r>
              <a:rPr lang="en-HK" altLang="en-US" sz="3200" dirty="0" smtClean="0">
                <a:latin typeface="標楷體" pitchFamily="65" charset="-120"/>
                <a:ea typeface="DFKai-SB"/>
                <a:cs typeface="Times New Roman" panose="02020603050405020304" pitchFamily="18" charset="0"/>
              </a:rPr>
              <a:t>15</a:t>
            </a:r>
            <a:r>
              <a:rPr lang="zh-CN" altLang="en-US" sz="3200" dirty="0" smtClean="0">
                <a:latin typeface="標楷體" pitchFamily="65" charset="-120"/>
                <a:ea typeface="標楷體" pitchFamily="65" charset="-120"/>
                <a:cs typeface="Times New Roman" panose="02020603050405020304" pitchFamily="18" charset="0"/>
              </a:rPr>
              <a:t>個國家學齡兒童普遍的精神健康挑戰</a:t>
            </a:r>
            <a:endParaRPr lang="en-HK" altLang="en-US" sz="3200" dirty="0" smtClean="0">
              <a:latin typeface="標楷體" pitchFamily="65" charset="-120"/>
              <a:ea typeface="DFKai-SB"/>
              <a:cs typeface="Times New Roman" panose="02020603050405020304" pitchFamily="18" charset="0"/>
            </a:endParaRPr>
          </a:p>
          <a:p>
            <a:pPr>
              <a:buFont typeface="Arial" panose="020B0604020202020204" pitchFamily="34" charset="0"/>
              <a:buChar char="•"/>
            </a:pPr>
            <a:endParaRPr lang="en-HK" sz="3600" dirty="0" smtClean="0">
              <a:latin typeface="Times New Roman" panose="02020603050405020304" pitchFamily="18" charset="0"/>
              <a:ea typeface="DFKai-SB"/>
              <a:cs typeface="Times New Roman" panose="02020603050405020304" pitchFamily="18" charset="0"/>
            </a:endParaRPr>
          </a:p>
          <a:p>
            <a:pPr>
              <a:buFont typeface="Arial" panose="020B0604020202020204" pitchFamily="34" charset="0"/>
              <a:buChar char="•"/>
            </a:pPr>
            <a:r>
              <a:rPr lang="en-US" altLang="zh-CN" sz="3600" dirty="0" smtClean="0">
                <a:latin typeface="標楷體" pitchFamily="65" charset="-120"/>
                <a:ea typeface="DFKai-SB"/>
                <a:cs typeface="Times New Roman" panose="02020603050405020304" pitchFamily="18" charset="0"/>
              </a:rPr>
              <a:t>ADHD</a:t>
            </a:r>
            <a:r>
              <a:rPr lang="zh-CN" altLang="en-US" sz="3600" dirty="0" smtClean="0">
                <a:latin typeface="標楷體" pitchFamily="65" charset="-120"/>
                <a:ea typeface="標楷體" pitchFamily="65" charset="-120"/>
                <a:cs typeface="Times New Roman" panose="02020603050405020304" pitchFamily="18" charset="0"/>
              </a:rPr>
              <a:t>症狀的跨文化表現中，共性大于個性</a:t>
            </a:r>
            <a:endParaRPr lang="en-US" sz="3600" dirty="0" smtClean="0">
              <a:latin typeface="標楷體" pitchFamily="65" charset="-120"/>
              <a:ea typeface="DFKai-SB"/>
              <a:cs typeface="Times New Roman" panose="02020603050405020304" pitchFamily="18" charset="0"/>
            </a:endParaRPr>
          </a:p>
          <a:p>
            <a:pPr>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algn="r">
              <a:buNone/>
            </a:pPr>
            <a:r>
              <a:rPr lang="en-US" dirty="0" smtClean="0">
                <a:latin typeface="Times New Roman" panose="02020603050405020304" pitchFamily="18" charset="0"/>
                <a:cs typeface="Times New Roman" panose="02020603050405020304" pitchFamily="18" charset="0"/>
              </a:rPr>
              <a:t>(Bauermeister</a:t>
            </a:r>
            <a:r>
              <a:rPr lang="en-US" dirty="0">
                <a:latin typeface="Times New Roman" panose="02020603050405020304" pitchFamily="18" charset="0"/>
                <a:cs typeface="Times New Roman" panose="02020603050405020304" pitchFamily="18" charset="0"/>
              </a:rPr>
              <a:t>, et al., 2010)</a:t>
            </a:r>
            <a:endParaRPr lang="en-US" dirty="0"/>
          </a:p>
        </p:txBody>
      </p:sp>
      <p:sp>
        <p:nvSpPr>
          <p:cNvPr id="4" name="Text Placeholder 3"/>
          <p:cNvSpPr>
            <a:spLocks noGrp="1"/>
          </p:cNvSpPr>
          <p:nvPr>
            <p:ph type="body" sz="half" idx="2"/>
          </p:nvPr>
        </p:nvSpPr>
        <p:spPr>
          <a:xfrm>
            <a:off x="457199" y="2926080"/>
            <a:ext cx="3635115" cy="3379124"/>
          </a:xfrm>
        </p:spPr>
        <p:txBody>
          <a:bodyPr/>
          <a:lstStyle/>
          <a:p>
            <a:endParaRPr lang="en-US" dirty="0"/>
          </a:p>
        </p:txBody>
      </p:sp>
    </p:spTree>
    <p:extLst>
      <p:ext uri="{BB962C8B-B14F-4D97-AF65-F5344CB8AC3E}">
        <p14:creationId xmlns:p14="http://schemas.microsoft.com/office/powerpoint/2010/main" val="123644421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03039" y="5194183"/>
            <a:ext cx="3503886" cy="984336"/>
          </a:xfrm>
          <a:prstGeom prst="rect">
            <a:avLst/>
          </a:prstGeom>
        </p:spPr>
      </p:pic>
      <p:pic>
        <p:nvPicPr>
          <p:cNvPr id="3074" name="Picture 2" descr="House, Cross-Section, Home, Downstairs, Upstair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22918" y="1"/>
            <a:ext cx="9121482" cy="540134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doctor clipart的圖片搜尋結果"/>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2101"/>
          <a:stretch/>
        </p:blipFill>
        <p:spPr bwMode="auto">
          <a:xfrm>
            <a:off x="4626827" y="3775435"/>
            <a:ext cx="533284" cy="121924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1685573" y="3006396"/>
            <a:ext cx="861237" cy="1988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59047" y="450723"/>
            <a:ext cx="3066434" cy="1200329"/>
          </a:xfrm>
          <a:prstGeom prst="rect">
            <a:avLst/>
          </a:prstGeom>
          <a:noFill/>
        </p:spPr>
        <p:txBody>
          <a:bodyPr wrap="square" rtlCol="0">
            <a:spAutoFit/>
          </a:bodyPr>
          <a:lstStyle/>
          <a:p>
            <a:r>
              <a:rPr lang="en-US" sz="2400" b="1" i="1" dirty="0" smtClean="0">
                <a:latin typeface="Times New Roman" panose="02020603050405020304" pitchFamily="18" charset="0"/>
                <a:cs typeface="Times New Roman" panose="02020603050405020304" pitchFamily="18" charset="0"/>
              </a:rPr>
              <a:t>ADHD</a:t>
            </a:r>
            <a:r>
              <a:rPr lang="zh-CN" altLang="en-US" sz="2400" b="1" i="1" dirty="0" smtClean="0">
                <a:latin typeface="標楷體" pitchFamily="65" charset="-120"/>
                <a:ea typeface="標楷體" pitchFamily="65" charset="-120"/>
                <a:cs typeface="Times New Roman" panose="02020603050405020304" pitchFamily="18" charset="0"/>
              </a:rPr>
              <a:t>兒童及家庭的優勢視角和天分導向整體服務中心</a:t>
            </a:r>
            <a:endParaRPr lang="en-US" sz="2400" b="1" i="1" dirty="0">
              <a:latin typeface="標楷體" pitchFamily="65" charset="-120"/>
              <a:ea typeface="標楷體" pitchFamily="65" charset="-120"/>
              <a:cs typeface="Times New Roman" panose="02020603050405020304" pitchFamily="18" charset="0"/>
            </a:endParaRPr>
          </a:p>
        </p:txBody>
      </p:sp>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1087955" y="3764488"/>
            <a:ext cx="2687529" cy="2541384"/>
          </a:xfrm>
          <a:prstGeom prst="rect">
            <a:avLst/>
          </a:prstGeom>
        </p:spPr>
      </p:pic>
      <p:pic>
        <p:nvPicPr>
          <p:cNvPr id="4098" name="Picture 2" descr="psychologist clipart的圖片搜尋結果"/>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7166510" y="4108795"/>
            <a:ext cx="1899370" cy="88588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amily therapist clipart的圖片搜尋結果"/>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822252" y="3880884"/>
            <a:ext cx="1228712" cy="106975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nurse clipart的圖片搜尋結果"/>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5227772" y="3870615"/>
            <a:ext cx="508418" cy="11500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lecture clipart的圖片搜尋結果"/>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893469" y="1542233"/>
            <a:ext cx="1808087" cy="1328671"/>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ports clipart的圖片搜尋結果"/>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383655" y="1765401"/>
            <a:ext cx="800008" cy="1062575"/>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music class clipart的圖片搜尋結果"/>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8372107" y="1722474"/>
            <a:ext cx="2461365" cy="114843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https://img.clipartfest.com/c7b33652ed988cd29f5e8a7d2dc78455_military-family-clipart-military-families-clipart_300-300.jpe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9102688" y="3300315"/>
            <a:ext cx="1720343" cy="1720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1507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zh-TW" altLang="en-US" sz="8000" dirty="0">
                <a:latin typeface="DFKai-SB" panose="03000509000000000000" pitchFamily="65" charset="-120"/>
                <a:ea typeface="DFKai-SB" panose="03000509000000000000" pitchFamily="65" charset="-120"/>
              </a:rPr>
              <a:t>謝謝</a:t>
            </a:r>
            <a:endParaRPr lang="en-US" sz="8000" dirty="0">
              <a:latin typeface="DFKai-SB" panose="03000509000000000000" pitchFamily="65" charset="-120"/>
              <a:ea typeface="DFKai-SB" panose="03000509000000000000" pitchFamily="65" charset="-120"/>
            </a:endParaRPr>
          </a:p>
        </p:txBody>
      </p:sp>
      <p:pic>
        <p:nvPicPr>
          <p:cNvPr id="12" name="Content Placeholder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26008" y="2563559"/>
            <a:ext cx="4308391" cy="3382157"/>
          </a:xfrm>
        </p:spPr>
      </p:pic>
    </p:spTree>
    <p:extLst>
      <p:ext uri="{BB962C8B-B14F-4D97-AF65-F5344CB8AC3E}">
        <p14:creationId xmlns:p14="http://schemas.microsoft.com/office/powerpoint/2010/main" val="113796688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3835" y="2077602"/>
            <a:ext cx="10058400" cy="3015393"/>
          </a:xfrm>
        </p:spPr>
        <p:txBody>
          <a:bodyPr>
            <a:normAutofit fontScale="40000" lnSpcReduction="20000"/>
          </a:bodyPr>
          <a:lstStyle/>
          <a:p>
            <a:pPr marL="69850" indent="0">
              <a:lnSpc>
                <a:spcPct val="100000"/>
              </a:lnSpc>
              <a:buNone/>
            </a:pPr>
            <a:r>
              <a:rPr lang="zh-CN" altLang="en-US" sz="7000" dirty="0" smtClean="0">
                <a:latin typeface="Times New Roman" panose="02020603050405020304" pitchFamily="18" charset="0"/>
                <a:ea typeface="標楷體" panose="03000509000000000000" pitchFamily="65" charset="-120"/>
                <a:cs typeface="Times New Roman" panose="02020603050405020304" pitchFamily="18" charset="0"/>
              </a:rPr>
              <a:t>香港研究資助委員會</a:t>
            </a:r>
            <a:r>
              <a:rPr lang="en-US" altLang="zh-CN" sz="7000" dirty="0" smtClean="0">
                <a:latin typeface="Times New Roman" panose="02020603050405020304" pitchFamily="18" charset="0"/>
                <a:ea typeface="DFKai-SB"/>
                <a:cs typeface="Times New Roman" panose="02020603050405020304" pitchFamily="18" charset="0"/>
              </a:rPr>
              <a:t>(</a:t>
            </a:r>
            <a:r>
              <a:rPr lang="en-US" altLang="zh-TW" sz="7000" dirty="0" smtClean="0">
                <a:latin typeface="Times New Roman" panose="02020603050405020304" pitchFamily="18" charset="0"/>
                <a:ea typeface="DFKai-SB"/>
                <a:cs typeface="Times New Roman" panose="02020603050405020304" pitchFamily="18" charset="0"/>
              </a:rPr>
              <a:t>Research Grants Council, RGC)</a:t>
            </a:r>
            <a:r>
              <a:rPr lang="zh-CN" altLang="en-US" sz="7000" dirty="0" smtClean="0">
                <a:latin typeface="Times New Roman" panose="02020603050405020304" pitchFamily="18" charset="0"/>
                <a:ea typeface="標楷體" panose="03000509000000000000" pitchFamily="65" charset="-120"/>
                <a:cs typeface="Times New Roman" panose="02020603050405020304" pitchFamily="18" charset="0"/>
              </a:rPr>
              <a:t>對本研究的資金支持。</a:t>
            </a:r>
            <a:endParaRPr lang="en-US" altLang="zh-TW" sz="7000" dirty="0">
              <a:latin typeface="Times New Roman" panose="02020603050405020304" pitchFamily="18" charset="0"/>
              <a:ea typeface="DFKai-SB"/>
              <a:cs typeface="Times New Roman" panose="02020603050405020304" pitchFamily="18" charset="0"/>
            </a:endParaRPr>
          </a:p>
          <a:p>
            <a:pPr marL="69850" indent="0">
              <a:lnSpc>
                <a:spcPct val="100000"/>
              </a:lnSpc>
              <a:buNone/>
            </a:pPr>
            <a:r>
              <a:rPr lang="en-US" altLang="zh-TW" sz="7000" dirty="0">
                <a:latin typeface="Times New Roman" panose="02020603050405020304" pitchFamily="18" charset="0"/>
                <a:ea typeface="DFKai-SB"/>
                <a:cs typeface="Times New Roman" panose="02020603050405020304" pitchFamily="18" charset="0"/>
              </a:rPr>
              <a:t>(RGC Ref. No. CUHK449012)</a:t>
            </a:r>
          </a:p>
          <a:p>
            <a:pPr marL="69850" indent="0">
              <a:lnSpc>
                <a:spcPct val="100000"/>
              </a:lnSpc>
              <a:buNone/>
            </a:pPr>
            <a:endParaRPr lang="en-US" altLang="zh-TW" sz="96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527050" indent="-457200">
              <a:lnSpc>
                <a:spcPct val="100000"/>
              </a:lnSpc>
              <a:buFont typeface="Wingdings" panose="05000000000000000000" pitchFamily="2" charset="2"/>
              <a:buChar char="v"/>
            </a:pPr>
            <a:endParaRPr lang="en-US" altLang="zh-TW" sz="7400" i="1" dirty="0">
              <a:latin typeface="Times New Roman" panose="02020603050405020304" pitchFamily="18" charset="0"/>
              <a:ea typeface="標楷體" panose="03000509000000000000" pitchFamily="65" charset="-120"/>
              <a:cs typeface="Times New Roman" panose="02020603050405020304" pitchFamily="18" charset="0"/>
            </a:endParaRPr>
          </a:p>
          <a:p>
            <a:pPr marL="362458" lvl="1" indent="0">
              <a:buNone/>
            </a:pPr>
            <a:r>
              <a:rPr lang="en-US" altLang="zh-TW" sz="7400" dirty="0">
                <a:latin typeface="Times New Roman" panose="02020603050405020304" pitchFamily="18" charset="0"/>
                <a:ea typeface="標楷體" panose="03000509000000000000" pitchFamily="65" charset="-120"/>
                <a:cs typeface="Times New Roman" panose="02020603050405020304" pitchFamily="18" charset="0"/>
              </a:rPr>
              <a:t> </a:t>
            </a:r>
          </a:p>
          <a:p>
            <a:endParaRPr lang="en-US" dirty="0"/>
          </a:p>
        </p:txBody>
      </p:sp>
      <p:sp>
        <p:nvSpPr>
          <p:cNvPr id="5" name="Title 1"/>
          <p:cNvSpPr txBox="1">
            <a:spLocks/>
          </p:cNvSpPr>
          <p:nvPr/>
        </p:nvSpPr>
        <p:spPr>
          <a:xfrm>
            <a:off x="1097280" y="286603"/>
            <a:ext cx="100584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zh-CN" altLang="en-US" b="1" dirty="0">
                <a:latin typeface="標楷體" pitchFamily="65" charset="-120"/>
                <a:ea typeface="標楷體" pitchFamily="65" charset="-120"/>
                <a:cs typeface="Times New Roman" panose="02020603050405020304" pitchFamily="18" charset="0"/>
              </a:rPr>
              <a:t>鳴謝</a:t>
            </a:r>
            <a:endParaRPr lang="en-US" altLang="en-US" b="1" dirty="0">
              <a:latin typeface="標楷體" pitchFamily="65" charset="-120"/>
              <a:ea typeface="標楷體" pitchFamily="65" charset="-120"/>
              <a:cs typeface="Times New Roman" panose="02020603050405020304" pitchFamily="18" charset="0"/>
            </a:endParaRPr>
          </a:p>
        </p:txBody>
      </p:sp>
    </p:spTree>
    <p:extLst>
      <p:ext uri="{BB962C8B-B14F-4D97-AF65-F5344CB8AC3E}">
        <p14:creationId xmlns:p14="http://schemas.microsoft.com/office/powerpoint/2010/main" val="569957082"/>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zh-CN" altLang="en-US" b="1" i="1" dirty="0" smtClean="0">
                <a:latin typeface="Times New Roman" panose="02020603050405020304" pitchFamily="18" charset="0"/>
                <a:ea typeface="標楷體" panose="03000509000000000000" pitchFamily="65" charset="-120"/>
                <a:cs typeface="Times New Roman" panose="02020603050405020304" pitchFamily="18" charset="0"/>
              </a:rPr>
              <a:t>馬來西亞的</a:t>
            </a:r>
            <a:r>
              <a:rPr lang="en-US" altLang="zh-CN" b="1" i="1" dirty="0" smtClean="0">
                <a:latin typeface="Times New Roman" panose="02020603050405020304" pitchFamily="18" charset="0"/>
                <a:ea typeface="標楷體" panose="03000509000000000000" pitchFamily="65" charset="-120"/>
                <a:cs typeface="Times New Roman" panose="02020603050405020304" pitchFamily="18" charset="0"/>
              </a:rPr>
              <a:t>ADHD</a:t>
            </a:r>
            <a:r>
              <a:rPr lang="zh-CN" altLang="en-US" b="1" i="1" dirty="0">
                <a:latin typeface="Times New Roman" panose="02020603050405020304" pitchFamily="18" charset="0"/>
                <a:ea typeface="標楷體" panose="03000509000000000000" pitchFamily="65" charset="-120"/>
                <a:cs typeface="Times New Roman" panose="02020603050405020304" pitchFamily="18" charset="0"/>
              </a:rPr>
              <a:t>研究</a:t>
            </a:r>
            <a:endParaRPr lang="en-US" b="1" i="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Content Placeholder 2"/>
          <p:cNvSpPr>
            <a:spLocks noGrp="1"/>
          </p:cNvSpPr>
          <p:nvPr>
            <p:ph idx="1"/>
          </p:nvPr>
        </p:nvSpPr>
        <p:spPr/>
        <p:txBody>
          <a:bodyPr>
            <a:normAutofit fontScale="25000" lnSpcReduction="20000"/>
          </a:bodyPr>
          <a:lstStyle/>
          <a:p>
            <a:pPr>
              <a:lnSpc>
                <a:spcPct val="170000"/>
              </a:lnSpc>
              <a:spcAft>
                <a:spcPts val="600"/>
              </a:spcAft>
              <a:buFont typeface="Arial" panose="020B0604020202020204" pitchFamily="34" charset="0"/>
              <a:buChar char="•"/>
            </a:pPr>
            <a:r>
              <a:rPr lang="zh-CN" altLang="en-US" sz="9600" dirty="0" smtClean="0">
                <a:latin typeface="標楷體" pitchFamily="65" charset="-120"/>
                <a:ea typeface="標楷體" pitchFamily="65" charset="-120"/>
                <a:cs typeface="Times New Roman" panose="02020603050405020304" pitchFamily="18" charset="0"/>
              </a:rPr>
              <a:t>馬來西亞的馬來裔兒童和華裔兒童</a:t>
            </a:r>
            <a:endParaRPr lang="en-US" sz="9600" dirty="0">
              <a:latin typeface="標楷體" pitchFamily="65" charset="-120"/>
              <a:ea typeface="標楷體" pitchFamily="65" charset="-120"/>
              <a:cs typeface="Times New Roman" panose="02020603050405020304" pitchFamily="18" charset="0"/>
            </a:endParaRPr>
          </a:p>
          <a:p>
            <a:pPr>
              <a:lnSpc>
                <a:spcPct val="170000"/>
              </a:lnSpc>
              <a:spcAft>
                <a:spcPts val="600"/>
              </a:spcAft>
              <a:buFont typeface="Arial" panose="020B0604020202020204" pitchFamily="34" charset="0"/>
              <a:buChar char="•"/>
            </a:pPr>
            <a:r>
              <a:rPr lang="zh-CN" altLang="en-US" sz="9600" dirty="0" smtClean="0">
                <a:latin typeface="標楷體" pitchFamily="65" charset="-120"/>
                <a:ea typeface="標楷體" pitchFamily="65" charset="-120"/>
                <a:cs typeface="Times New Roman" panose="02020603050405020304" pitchFamily="18" charset="0"/>
              </a:rPr>
              <a:t>馬來西亞的馬來裔和華裔父母具有高度可比性</a:t>
            </a:r>
            <a:endParaRPr lang="en-US" altLang="en-US" sz="9600" dirty="0" smtClean="0">
              <a:latin typeface="標楷體" pitchFamily="65" charset="-120"/>
              <a:ea typeface="標楷體" pitchFamily="65" charset="-120"/>
              <a:cs typeface="Times New Roman" panose="02020603050405020304" pitchFamily="18" charset="0"/>
            </a:endParaRPr>
          </a:p>
          <a:p>
            <a:pPr>
              <a:lnSpc>
                <a:spcPct val="170000"/>
              </a:lnSpc>
              <a:spcAft>
                <a:spcPts val="600"/>
              </a:spcAft>
              <a:buFont typeface="Arial" panose="020B0604020202020204" pitchFamily="34" charset="0"/>
              <a:buChar char="•"/>
            </a:pPr>
            <a:r>
              <a:rPr lang="zh-CN" altLang="en-US" sz="9600" dirty="0" smtClean="0">
                <a:latin typeface="標楷體" pitchFamily="65" charset="-120"/>
                <a:ea typeface="標楷體" pitchFamily="65" charset="-120"/>
                <a:cs typeface="Times New Roman" panose="02020603050405020304" pitchFamily="18" charset="0"/>
              </a:rPr>
              <a:t>他們的價值觀均經歷了融合現代與傳統民族核心價值觀的轉變</a:t>
            </a:r>
            <a:endParaRPr lang="en-US" altLang="en-US" sz="9600" dirty="0" smtClean="0">
              <a:latin typeface="標楷體" pitchFamily="65" charset="-120"/>
              <a:ea typeface="標楷體" pitchFamily="65" charset="-120"/>
              <a:cs typeface="Times New Roman" panose="02020603050405020304" pitchFamily="18" charset="0"/>
            </a:endParaRPr>
          </a:p>
          <a:p>
            <a:pPr>
              <a:lnSpc>
                <a:spcPct val="170000"/>
              </a:lnSpc>
              <a:spcAft>
                <a:spcPts val="600"/>
              </a:spcAft>
              <a:buFont typeface="Arial" panose="020B0604020202020204" pitchFamily="34" charset="0"/>
              <a:buChar char="•"/>
            </a:pPr>
            <a:r>
              <a:rPr lang="zh-CN" altLang="en-US" sz="9600" dirty="0" smtClean="0">
                <a:latin typeface="標楷體" pitchFamily="65" charset="-120"/>
                <a:ea typeface="標楷體" pitchFamily="65" charset="-120"/>
                <a:cs typeface="Times New Roman" panose="02020603050405020304" pitchFamily="18" charset="0"/>
              </a:rPr>
              <a:t>在這些民族文化群體中爲</a:t>
            </a:r>
            <a:r>
              <a:rPr lang="en-US" altLang="zh-CN" sz="9600" dirty="0" smtClean="0">
                <a:latin typeface="標楷體" pitchFamily="65" charset="-120"/>
                <a:ea typeface="標楷體" pitchFamily="65" charset="-120"/>
                <a:cs typeface="Times New Roman" panose="02020603050405020304" pitchFamily="18" charset="0"/>
              </a:rPr>
              <a:t>ADHD</a:t>
            </a:r>
            <a:r>
              <a:rPr lang="zh-CN" altLang="en-US" sz="9600" dirty="0" smtClean="0">
                <a:latin typeface="標楷體" pitchFamily="65" charset="-120"/>
                <a:ea typeface="標楷體" pitchFamily="65" charset="-120"/>
                <a:cs typeface="Times New Roman" panose="02020603050405020304" pitchFamily="18" charset="0"/>
              </a:rPr>
              <a:t>症狀的</a:t>
            </a:r>
            <a:r>
              <a:rPr lang="zh-CN" altLang="en-US" sz="9600" u="sng" dirty="0" smtClean="0">
                <a:latin typeface="標楷體" pitchFamily="65" charset="-120"/>
                <a:ea typeface="標楷體" pitchFamily="65" charset="-120"/>
                <a:cs typeface="Times New Roman" panose="02020603050405020304" pitchFamily="18" charset="0"/>
              </a:rPr>
              <a:t>跨文化對等</a:t>
            </a:r>
            <a:r>
              <a:rPr lang="zh-CN" altLang="en-US" sz="9600" dirty="0" smtClean="0">
                <a:latin typeface="標楷體" pitchFamily="65" charset="-120"/>
                <a:ea typeface="標楷體" pitchFamily="65" charset="-120"/>
                <a:cs typeface="Times New Roman" panose="02020603050405020304" pitchFamily="18" charset="0"/>
              </a:rPr>
              <a:t>提供支持</a:t>
            </a:r>
            <a:endParaRPr lang="en-US" altLang="en-US" sz="9600" dirty="0">
              <a:latin typeface="標楷體" pitchFamily="65" charset="-120"/>
              <a:ea typeface="標楷體" pitchFamily="65" charset="-120"/>
              <a:cs typeface="Times New Roman" panose="02020603050405020304" pitchFamily="18" charset="0"/>
            </a:endParaRPr>
          </a:p>
          <a:p>
            <a:pPr>
              <a:buFont typeface="Arial" panose="020B0604020202020204" pitchFamily="34" charset="0"/>
              <a:buChar char="•"/>
            </a:pPr>
            <a:endParaRPr lang="en-US" sz="80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8000" dirty="0">
              <a:latin typeface="Times New Roman" panose="02020603050405020304" pitchFamily="18" charset="0"/>
              <a:cs typeface="Times New Roman" panose="02020603050405020304" pitchFamily="18" charset="0"/>
            </a:endParaRPr>
          </a:p>
          <a:p>
            <a:pPr marL="0" indent="0">
              <a:buNone/>
            </a:pPr>
            <a:r>
              <a:rPr lang="en-US" sz="8000" dirty="0" smtClean="0">
                <a:latin typeface="Times New Roman" panose="02020603050405020304" pitchFamily="18" charset="0"/>
                <a:cs typeface="Times New Roman" panose="02020603050405020304" pitchFamily="18" charset="0"/>
              </a:rPr>
              <a:t>						       (</a:t>
            </a:r>
            <a:r>
              <a:rPr lang="en-US" sz="8000" dirty="0">
                <a:latin typeface="Times New Roman" panose="02020603050405020304" pitchFamily="18" charset="0"/>
                <a:cs typeface="Times New Roman" panose="02020603050405020304" pitchFamily="18" charset="0"/>
              </a:rPr>
              <a:t>Gomez &amp; Vance, 2008; Gomez, 2009)</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28994740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smtClean="0">
                <a:latin typeface="標楷體" pitchFamily="65" charset="-120"/>
                <a:ea typeface="標楷體" pitchFamily="65" charset="-120"/>
                <a:cs typeface="Times New Roman" panose="02020603050405020304" pitchFamily="18" charset="0"/>
              </a:rPr>
              <a:t>文化背景</a:t>
            </a:r>
            <a:r>
              <a:rPr lang="zh-CN" altLang="en-US" dirty="0">
                <a:latin typeface="標楷體" pitchFamily="65" charset="-120"/>
                <a:ea typeface="標楷體" pitchFamily="65" charset="-120"/>
                <a:cs typeface="Times New Roman" panose="02020603050405020304" pitchFamily="18" charset="0"/>
              </a:rPr>
              <a:t>因素非常重要</a:t>
            </a:r>
            <a:endParaRPr lang="en-US" dirty="0">
              <a:latin typeface="標楷體" pitchFamily="65" charset="-120"/>
              <a:ea typeface="標楷體" pitchFamily="65" charset="-120"/>
            </a:endParaRPr>
          </a:p>
        </p:txBody>
      </p:sp>
      <p:sp>
        <p:nvSpPr>
          <p:cNvPr id="3" name="Content Placeholder 2"/>
          <p:cNvSpPr>
            <a:spLocks noGrp="1"/>
          </p:cNvSpPr>
          <p:nvPr>
            <p:ph idx="1"/>
          </p:nvPr>
        </p:nvSpPr>
        <p:spPr>
          <a:xfrm>
            <a:off x="4710658" y="566628"/>
            <a:ext cx="6996660" cy="5609319"/>
          </a:xfrm>
        </p:spPr>
        <p:txBody>
          <a:bodyPr>
            <a:normAutofit fontScale="25000" lnSpcReduction="20000"/>
          </a:bodyPr>
          <a:lstStyle/>
          <a:p>
            <a:pPr>
              <a:lnSpc>
                <a:spcPct val="150000"/>
              </a:lnSpc>
              <a:spcAft>
                <a:spcPts val="1200"/>
              </a:spcAft>
              <a:buFont typeface="Arial" panose="020B0604020202020204" pitchFamily="34" charset="0"/>
              <a:buChar char="•"/>
            </a:pPr>
            <a:r>
              <a:rPr lang="zh-CN" altLang="en-US" sz="8800" dirty="0" smtClean="0">
                <a:latin typeface="標楷體" pitchFamily="65" charset="-120"/>
                <a:ea typeface="標楷體" pitchFamily="65" charset="-120"/>
                <a:cs typeface="Times New Roman" panose="02020603050405020304" pitchFamily="18" charset="0"/>
              </a:rPr>
              <a:t>爲</a:t>
            </a:r>
            <a:r>
              <a:rPr lang="en-US" altLang="zh-CN" sz="8800" dirty="0" smtClean="0">
                <a:latin typeface="標楷體" pitchFamily="65" charset="-120"/>
                <a:ea typeface="標楷體" pitchFamily="65" charset="-120"/>
                <a:cs typeface="Times New Roman" panose="02020603050405020304" pitchFamily="18" charset="0"/>
              </a:rPr>
              <a:t>ADHD</a:t>
            </a:r>
            <a:r>
              <a:rPr lang="zh-CN" altLang="en-US" sz="8800" dirty="0" smtClean="0">
                <a:latin typeface="標楷體" pitchFamily="65" charset="-120"/>
                <a:ea typeface="標楷體" pitchFamily="65" charset="-120"/>
                <a:cs typeface="Times New Roman" panose="02020603050405020304" pitchFamily="18" charset="0"/>
              </a:rPr>
              <a:t>的表現提供重要的風險因素和保護因素，幷給這些行爲賦予意義</a:t>
            </a:r>
            <a:r>
              <a:rPr lang="en-US" sz="8800" dirty="0" smtClean="0">
                <a:latin typeface="Times New Roman" panose="02020603050405020304" pitchFamily="18" charset="0"/>
                <a:cs typeface="Times New Roman" panose="02020603050405020304" pitchFamily="18" charset="0"/>
              </a:rPr>
              <a:t>(</a:t>
            </a:r>
            <a:r>
              <a:rPr lang="en-US" sz="8800" dirty="0">
                <a:latin typeface="Times New Roman" panose="02020603050405020304" pitchFamily="18" charset="0"/>
                <a:cs typeface="Times New Roman" panose="02020603050405020304" pitchFamily="18" charset="0"/>
              </a:rPr>
              <a:t>Canino &amp; Alegria, 2008</a:t>
            </a:r>
            <a:r>
              <a:rPr lang="en-US" sz="8800" dirty="0" smtClean="0">
                <a:latin typeface="Times New Roman" panose="02020603050405020304" pitchFamily="18" charset="0"/>
                <a:cs typeface="Times New Roman" panose="02020603050405020304" pitchFamily="18" charset="0"/>
              </a:rPr>
              <a:t>)</a:t>
            </a:r>
          </a:p>
          <a:p>
            <a:pPr lvl="1">
              <a:lnSpc>
                <a:spcPct val="150000"/>
              </a:lnSpc>
              <a:spcBef>
                <a:spcPts val="1200"/>
              </a:spcBef>
              <a:spcAft>
                <a:spcPts val="1200"/>
              </a:spcAft>
              <a:buFont typeface="Arial" panose="020B0604020202020204" pitchFamily="34" charset="0"/>
              <a:buChar char="•"/>
            </a:pPr>
            <a:r>
              <a:rPr lang="zh-CN" altLang="en-US" sz="8800" dirty="0" smtClean="0">
                <a:latin typeface="標楷體" pitchFamily="65" charset="-120"/>
                <a:ea typeface="標楷體" pitchFamily="65" charset="-120"/>
                <a:cs typeface="Times New Roman" panose="02020603050405020304" pitchFamily="18" charset="0"/>
              </a:rPr>
              <a:t>跟瑞典、西班牙、伊朗和香港的兒童相比</a:t>
            </a:r>
            <a:r>
              <a:rPr lang="zh-CN" altLang="en-US" sz="8800" dirty="0">
                <a:latin typeface="標楷體" pitchFamily="65" charset="-120"/>
                <a:ea typeface="標楷體" pitchFamily="65" charset="-120"/>
                <a:cs typeface="Times New Roman" panose="02020603050405020304" pitchFamily="18" charset="0"/>
              </a:rPr>
              <a:t>，</a:t>
            </a:r>
            <a:r>
              <a:rPr lang="zh-CN" altLang="en-US" sz="8800" dirty="0" smtClean="0">
                <a:latin typeface="標楷體" pitchFamily="65" charset="-120"/>
                <a:ea typeface="標楷體" pitchFamily="65" charset="-120"/>
                <a:cs typeface="Times New Roman" panose="02020603050405020304" pitchFamily="18" charset="0"/>
              </a:rPr>
              <a:t>香港兒童的執行功能更差</a:t>
            </a:r>
            <a:r>
              <a:rPr lang="en-HK" sz="8800" dirty="0" smtClean="0">
                <a:latin typeface="Times New Roman" panose="02020603050405020304" pitchFamily="18" charset="0"/>
                <a:cs typeface="Times New Roman" panose="02020603050405020304" pitchFamily="18" charset="0"/>
              </a:rPr>
              <a:t> </a:t>
            </a:r>
            <a:r>
              <a:rPr lang="en-HK" sz="8800" dirty="0">
                <a:latin typeface="Times New Roman" panose="02020603050405020304" pitchFamily="18" charset="0"/>
                <a:cs typeface="Times New Roman" panose="02020603050405020304" pitchFamily="18" charset="0"/>
              </a:rPr>
              <a:t>(Thorell et al., 2013) </a:t>
            </a:r>
            <a:endParaRPr lang="en-HK" sz="8800" dirty="0" smtClean="0">
              <a:latin typeface="Times New Roman" panose="02020603050405020304" pitchFamily="18" charset="0"/>
              <a:cs typeface="Times New Roman" panose="02020603050405020304" pitchFamily="18" charset="0"/>
            </a:endParaRPr>
          </a:p>
          <a:p>
            <a:pPr lvl="1">
              <a:lnSpc>
                <a:spcPct val="150000"/>
              </a:lnSpc>
              <a:spcBef>
                <a:spcPts val="1200"/>
              </a:spcBef>
              <a:spcAft>
                <a:spcPts val="1200"/>
              </a:spcAft>
              <a:buFont typeface="Arial" panose="020B0604020202020204" pitchFamily="34" charset="0"/>
              <a:buChar char="•"/>
            </a:pPr>
            <a:r>
              <a:rPr lang="zh-CN" altLang="en-US" sz="8800" dirty="0" smtClean="0">
                <a:latin typeface="標楷體" pitchFamily="65" charset="-120"/>
                <a:ea typeface="標楷體" pitchFamily="65" charset="-120"/>
                <a:cs typeface="Times New Roman" panose="02020603050405020304" pitchFamily="18" charset="0"/>
              </a:rPr>
              <a:t>與女孩相比，男孩的執行功能更差；但伊朗的情况不同，伊朗的父母評價女孩的執行功能更差，</a:t>
            </a:r>
            <a:endParaRPr lang="en-US" sz="8800" dirty="0" smtClean="0">
              <a:latin typeface="Times New Roman" panose="02020603050405020304" pitchFamily="18" charset="0"/>
              <a:cs typeface="Times New Roman" panose="02020603050405020304" pitchFamily="18" charset="0"/>
            </a:endParaRPr>
          </a:p>
          <a:p>
            <a:pPr>
              <a:lnSpc>
                <a:spcPct val="150000"/>
              </a:lnSpc>
              <a:spcAft>
                <a:spcPts val="1200"/>
              </a:spcAft>
              <a:buFont typeface="Arial" panose="020B0604020202020204" pitchFamily="34" charset="0"/>
              <a:buChar char="•"/>
            </a:pPr>
            <a:r>
              <a:rPr lang="zh-CN" altLang="en-US" sz="8800" dirty="0" smtClean="0">
                <a:latin typeface="標楷體" pitchFamily="65" charset="-120"/>
                <a:ea typeface="標楷體" pitchFamily="65" charset="-120"/>
                <a:cs typeface="Times New Roman" panose="02020603050405020304" pitchFamily="18" charset="0"/>
              </a:rPr>
              <a:t>塑造</a:t>
            </a:r>
            <a:r>
              <a:rPr lang="en-US" altLang="zh-CN" sz="8800" dirty="0" smtClean="0">
                <a:latin typeface="標楷體" pitchFamily="65" charset="-120"/>
                <a:ea typeface="標楷體" pitchFamily="65" charset="-120"/>
                <a:cs typeface="Times New Roman" panose="02020603050405020304" pitchFamily="18" charset="0"/>
              </a:rPr>
              <a:t>ADHD</a:t>
            </a:r>
            <a:r>
              <a:rPr lang="zh-CN" altLang="en-US" sz="8800" dirty="0" smtClean="0">
                <a:latin typeface="標楷體" pitchFamily="65" charset="-120"/>
                <a:ea typeface="標楷體" pitchFamily="65" charset="-120"/>
                <a:cs typeface="Times New Roman" panose="02020603050405020304" pitchFamily="18" charset="0"/>
              </a:rPr>
              <a:t>兒童、父母和社會的的應對</a:t>
            </a:r>
            <a:r>
              <a:rPr lang="en-US" altLang="zh-CN" sz="8800" dirty="0" smtClean="0">
                <a:latin typeface="Times New Roman" panose="02020603050405020304" pitchFamily="18" charset="0"/>
                <a:cs typeface="Times New Roman" panose="02020603050405020304" pitchFamily="18" charset="0"/>
              </a:rPr>
              <a:t>(</a:t>
            </a:r>
            <a:r>
              <a:rPr lang="en-US" altLang="zh-CN" sz="8800" dirty="0">
                <a:latin typeface="Times New Roman" panose="02020603050405020304" pitchFamily="18" charset="0"/>
                <a:cs typeface="Times New Roman" panose="02020603050405020304" pitchFamily="18" charset="0"/>
              </a:rPr>
              <a:t>coping)</a:t>
            </a:r>
            <a:r>
              <a:rPr lang="zh-CN" altLang="en-US" sz="8800" dirty="0" smtClean="0">
                <a:latin typeface="標楷體" pitchFamily="65" charset="-120"/>
                <a:ea typeface="標楷體" pitchFamily="65" charset="-120"/>
                <a:cs typeface="Times New Roman" panose="02020603050405020304" pitchFamily="18" charset="0"/>
              </a:rPr>
              <a:t>和反應</a:t>
            </a:r>
            <a:r>
              <a:rPr lang="zh-CN" altLang="en-US" sz="8800" dirty="0" smtClean="0">
                <a:solidFill>
                  <a:srgbClr val="FF0000"/>
                </a:solidFill>
                <a:latin typeface="標楷體" pitchFamily="65" charset="-120"/>
                <a:ea typeface="標楷體" pitchFamily="65" charset="-120"/>
                <a:cs typeface="Times New Roman" panose="02020603050405020304" pitchFamily="18" charset="0"/>
              </a:rPr>
              <a:t> </a:t>
            </a:r>
            <a:r>
              <a:rPr lang="en-HK" sz="8800" dirty="0" smtClean="0">
                <a:latin typeface="Times New Roman" panose="02020603050405020304" pitchFamily="18" charset="0"/>
                <a:cs typeface="Times New Roman" panose="02020603050405020304" pitchFamily="18" charset="0"/>
              </a:rPr>
              <a:t>(</a:t>
            </a:r>
            <a:r>
              <a:rPr lang="en-HK" sz="8800" dirty="0">
                <a:latin typeface="Times New Roman" panose="02020603050405020304" pitchFamily="18" charset="0"/>
                <a:cs typeface="Times New Roman" panose="02020603050405020304" pitchFamily="18" charset="0"/>
              </a:rPr>
              <a:t>e.g., Singh, 2011; Wan et al., 2017) </a:t>
            </a:r>
            <a:endParaRPr lang="en-HK" sz="8800" dirty="0" smtClean="0">
              <a:latin typeface="Times New Roman" panose="02020603050405020304" pitchFamily="18" charset="0"/>
              <a:cs typeface="Times New Roman" panose="02020603050405020304" pitchFamily="18" charset="0"/>
            </a:endParaRPr>
          </a:p>
          <a:p>
            <a:pPr>
              <a:lnSpc>
                <a:spcPct val="150000"/>
              </a:lnSpc>
              <a:spcAft>
                <a:spcPts val="1200"/>
              </a:spcAft>
              <a:buFont typeface="Arial" panose="020B0604020202020204" pitchFamily="34" charset="0"/>
              <a:buChar char="•"/>
            </a:pPr>
            <a:r>
              <a:rPr lang="zh-CN" altLang="en-US" sz="8800" dirty="0" smtClean="0">
                <a:latin typeface="標楷體" pitchFamily="65" charset="-120"/>
                <a:ea typeface="標楷體" pitchFamily="65" charset="-120"/>
                <a:cs typeface="Times New Roman" panose="02020603050405020304" pitchFamily="18" charset="0"/>
              </a:rPr>
              <a:t>影響社會資源（如衛生保健和社會服務）在幫助和管理上的分配</a:t>
            </a:r>
            <a:r>
              <a:rPr lang="en-HK" dirty="0" smtClean="0">
                <a:latin typeface="Times New Roman" panose="02020603050405020304" pitchFamily="18" charset="0"/>
                <a:cs typeface="Times New Roman" panose="02020603050405020304" pitchFamily="18" charset="0"/>
              </a:rPr>
              <a:t> </a:t>
            </a:r>
            <a:endParaRPr lang="en-HK"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
        <p:nvSpPr>
          <p:cNvPr id="4" name="Text Placeholder 3"/>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893319865"/>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18371</TotalTime>
  <Words>2579</Words>
  <Application>Microsoft Office PowerPoint</Application>
  <PresentationFormat>Widescreen</PresentationFormat>
  <Paragraphs>500</Paragraphs>
  <Slides>72</Slides>
  <Notes>36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72</vt:i4>
      </vt:variant>
    </vt:vector>
  </HeadingPairs>
  <TitlesOfParts>
    <vt:vector size="85" baseType="lpstr">
      <vt:lpstr>DFKai-SB</vt:lpstr>
      <vt:lpstr>DFKai-SB</vt:lpstr>
      <vt:lpstr>Microsoft JhengHei</vt:lpstr>
      <vt:lpstr>新細明體</vt:lpstr>
      <vt:lpstr>SimSun</vt:lpstr>
      <vt:lpstr>SimSun</vt:lpstr>
      <vt:lpstr>Arial</vt:lpstr>
      <vt:lpstr>Calibri</vt:lpstr>
      <vt:lpstr>Calibri Light</vt:lpstr>
      <vt:lpstr>Century Schoolbook</vt:lpstr>
      <vt:lpstr>Times New Roman</vt:lpstr>
      <vt:lpstr>Wingdings</vt:lpstr>
      <vt:lpstr>Retrospect</vt:lpstr>
      <vt:lpstr>天生我才必有用:家庭如何協助專注不足/過度活躍症的子女成長</vt:lpstr>
      <vt:lpstr>演講目的</vt:lpstr>
      <vt:lpstr>內容大綱</vt:lpstr>
      <vt:lpstr> </vt:lpstr>
      <vt:lpstr>ADHD的症狀分類：《精神障礙診斷和統計手册：第五版》</vt:lpstr>
      <vt:lpstr>ADHD的發病率</vt:lpstr>
      <vt:lpstr>不同文化背景下的ADHD</vt:lpstr>
      <vt:lpstr>馬來西亞的ADHD研究</vt:lpstr>
      <vt:lpstr>文化背景因素非常重要</vt:lpstr>
      <vt:lpstr>社會文化因素</vt:lpstr>
      <vt:lpstr>ADHD對兒童的不利影響</vt:lpstr>
      <vt:lpstr>PowerPoint Presentation</vt:lpstr>
      <vt:lpstr>生物醫學視角下的ADHD</vt:lpstr>
      <vt:lpstr>香港的主流服務</vt:lpstr>
      <vt:lpstr>貢獻和局限性</vt:lpstr>
      <vt:lpstr>社會福利資源的分配不均</vt:lpstr>
      <vt:lpstr>兒童和父母對主流服務的觀點</vt:lpstr>
      <vt:lpstr>服務空白  家庭的社會心理服務需求  </vt:lpstr>
      <vt:lpstr>PowerPoint Presentation</vt:lpstr>
      <vt:lpstr>ADHD對家庭的不利影響</vt:lpstr>
      <vt:lpstr> ADHD兒童及其父母的壓力</vt:lpstr>
      <vt:lpstr> 親子互動情况</vt:lpstr>
      <vt:lpstr>第二部分 </vt:lpstr>
      <vt:lpstr>達爾文的故事</vt:lpstr>
      <vt:lpstr>從達爾文看十八世紀青年人仕途</vt:lpstr>
      <vt:lpstr>香港</vt:lpstr>
      <vt:lpstr>後現代社會的特色</vt:lpstr>
      <vt:lpstr>大學文憑不再是就業保證</vt:lpstr>
      <vt:lpstr>時人雋語</vt:lpstr>
      <vt:lpstr>ADHD在現今社會：青少年的成長挑戰</vt:lpstr>
      <vt:lpstr> 後現代社會對青年人的要求</vt:lpstr>
      <vt:lpstr>大部分青年人不擅於建立個人資本</vt:lpstr>
      <vt:lpstr>軟實力：自我效能感</vt:lpstr>
      <vt:lpstr>第三部分 </vt:lpstr>
      <vt:lpstr>進化視野的啓迪</vt:lpstr>
      <vt:lpstr>PowerPoint Presentation</vt:lpstr>
      <vt:lpstr>天生我才必有用:認識孩子的才能 </vt:lpstr>
      <vt:lpstr>菲比斯的故事</vt:lpstr>
      <vt:lpstr>盧冠廷的故事</vt:lpstr>
      <vt:lpstr>一切從清晨開始</vt:lpstr>
      <vt:lpstr>提昇孩子專注力的方法</vt:lpstr>
      <vt:lpstr>提昇孩子專注的方法</vt:lpstr>
      <vt:lpstr>子女终身受用的禮物</vt:lpstr>
      <vt:lpstr>父母扶助子女建立自我效能感的途徑</vt:lpstr>
      <vt:lpstr>親職協奏</vt:lpstr>
      <vt:lpstr>父母之道</vt:lpstr>
      <vt:lpstr>靜而後能思</vt:lpstr>
      <vt:lpstr>唐、布袋和尚</vt:lpstr>
      <vt:lpstr>父母的格言</vt:lpstr>
      <vt:lpstr>父母協助子女</vt:lpstr>
      <vt:lpstr>認識世界發展...                     一切從「家」開始</vt:lpstr>
      <vt:lpstr>放眼世界</vt:lpstr>
      <vt:lpstr>開拓視野：接觸新事物和知識</vt:lpstr>
      <vt:lpstr>鷸鳥的故事</vt:lpstr>
      <vt:lpstr>良師</vt:lpstr>
      <vt:lpstr>益友</vt:lpstr>
      <vt:lpstr>第四部分 </vt:lpstr>
      <vt:lpstr>多元家庭治療</vt:lpstr>
      <vt:lpstr>采用多元家庭治療的原因</vt:lpstr>
      <vt:lpstr>多元家庭治療</vt:lpstr>
      <vt:lpstr> 多元家庭治療的小組活動 (Ma, Lai &amp; Wan, 2016)</vt:lpstr>
      <vt:lpstr>PowerPoint Presentation</vt:lpstr>
      <vt:lpstr>父母的改變</vt:lpstr>
      <vt:lpstr>PowerPoint Presentation</vt:lpstr>
      <vt:lpstr>PowerPoint Presentation</vt:lpstr>
      <vt:lpstr>多元家庭治療對父親和母親的影響</vt:lpstr>
      <vt:lpstr>兒童對多元家庭治療的主觀體驗</vt:lpstr>
      <vt:lpstr> </vt:lpstr>
      <vt:lpstr>PowerPoint Presentation</vt:lpstr>
      <vt:lpstr>PowerPoint Presentation</vt:lpstr>
      <vt:lpstr>謝謝</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SWK_XIA</dc:creator>
  <cp:lastModifiedBy>Joyce Ma (SWK)</cp:lastModifiedBy>
  <cp:revision>1631</cp:revision>
  <cp:lastPrinted>2019-10-14T07:16:42Z</cp:lastPrinted>
  <dcterms:created xsi:type="dcterms:W3CDTF">2015-10-13T04:38:50Z</dcterms:created>
  <dcterms:modified xsi:type="dcterms:W3CDTF">2019-10-21T01:14:46Z</dcterms:modified>
</cp:coreProperties>
</file>